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1"/>
  </p:notesMasterIdLst>
  <p:handoutMasterIdLst>
    <p:handoutMasterId r:id="rId32"/>
  </p:handoutMasterIdLst>
  <p:sldIdLst>
    <p:sldId id="256" r:id="rId7"/>
    <p:sldId id="257" r:id="rId8"/>
    <p:sldId id="277" r:id="rId9"/>
    <p:sldId id="280" r:id="rId10"/>
    <p:sldId id="282" r:id="rId11"/>
    <p:sldId id="281" r:id="rId12"/>
    <p:sldId id="283" r:id="rId13"/>
    <p:sldId id="284" r:id="rId14"/>
    <p:sldId id="285" r:id="rId15"/>
    <p:sldId id="278" r:id="rId16"/>
    <p:sldId id="286" r:id="rId17"/>
    <p:sldId id="287" r:id="rId18"/>
    <p:sldId id="288" r:id="rId19"/>
    <p:sldId id="289" r:id="rId20"/>
    <p:sldId id="290" r:id="rId21"/>
    <p:sldId id="279" r:id="rId22"/>
    <p:sldId id="291" r:id="rId23"/>
    <p:sldId id="292" r:id="rId24"/>
    <p:sldId id="293" r:id="rId25"/>
    <p:sldId id="294" r:id="rId26"/>
    <p:sldId id="295" r:id="rId27"/>
    <p:sldId id="275" r:id="rId28"/>
    <p:sldId id="276" r:id="rId29"/>
    <p:sldId id="267" r:id="rId3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36" y="-144"/>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10/26/15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10/26/15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1999692452"/>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It's Quiet. Too Quiet.</a:t>
            </a:r>
            <a:endParaRPr lang="en-US" dirty="0"/>
          </a:p>
        </p:txBody>
      </p:sp>
      <p:sp>
        <p:nvSpPr>
          <p:cNvPr id="3" name="Subtitle 2"/>
          <p:cNvSpPr>
            <a:spLocks noGrp="1"/>
          </p:cNvSpPr>
          <p:nvPr>
            <p:ph type="subTitle" idx="1"/>
          </p:nvPr>
        </p:nvSpPr>
        <p:spPr/>
        <p:txBody>
          <a:bodyPr/>
          <a:lstStyle/>
          <a:p>
            <a:r>
              <a:rPr lang="en-US" dirty="0" smtClean="0"/>
              <a:t>When a test passes immediately without having to write code it is time to be concerned. This is one of those moments we should ensure that the tests are working by heckling that code.</a:t>
            </a:r>
            <a:endParaRPr lang="en-US" dirty="0"/>
          </a:p>
        </p:txBody>
      </p:sp>
    </p:spTree>
    <p:extLst>
      <p:ext uri="{BB962C8B-B14F-4D97-AF65-F5344CB8AC3E}">
        <p14:creationId xmlns:p14="http://schemas.microsoft.com/office/powerpoint/2010/main" val="2308369830"/>
      </p:ext>
    </p:extLst>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 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an unspecified platform installs 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03100816"/>
      </p:ext>
    </p:extLst>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10309233"/>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ü"/>
            </a:pPr>
            <a:r>
              <a:rPr lang="en-US" dirty="0" smtClean="0"/>
              <a:t>Verify the test validates the recipe</a:t>
            </a:r>
          </a:p>
        </p:txBody>
      </p:sp>
    </p:spTree>
    <p:extLst>
      <p:ext uri="{BB962C8B-B14F-4D97-AF65-F5344CB8AC3E}">
        <p14:creationId xmlns:p14="http://schemas.microsoft.com/office/powerpoint/2010/main" val="2357324613"/>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Service Recipe</a:t>
            </a:r>
            <a:endParaRPr lang="en-US" dirty="0"/>
          </a:p>
        </p:txBody>
      </p:sp>
      <p:sp>
        <p:nvSpPr>
          <p:cNvPr id="3" name="Subtitle 2"/>
          <p:cNvSpPr>
            <a:spLocks noGrp="1"/>
          </p:cNvSpPr>
          <p:nvPr>
            <p:ph type="subTitle" idx="1"/>
          </p:nvPr>
        </p:nvSpPr>
        <p:spPr/>
        <p:txBody>
          <a:bodyPr/>
          <a:lstStyle/>
          <a:p>
            <a:r>
              <a:rPr lang="en-US" dirty="0" smtClean="0"/>
              <a:t>Write the test that expects the </a:t>
            </a:r>
            <a:r>
              <a:rPr lang="en-US" dirty="0" err="1" smtClean="0"/>
              <a:t>httpd</a:t>
            </a:r>
            <a:r>
              <a:rPr lang="en-US" dirty="0" smtClean="0"/>
              <a:t> cookbook's service recipe to start and enable the </a:t>
            </a:r>
            <a:r>
              <a:rPr lang="en-US" dirty="0" err="1" smtClean="0"/>
              <a:t>httpd</a:t>
            </a:r>
            <a:r>
              <a:rPr lang="en-US" dirty="0" smtClean="0"/>
              <a:t> service.</a:t>
            </a:r>
          </a:p>
          <a:p>
            <a:endParaRPr lang="en-US" dirty="0"/>
          </a:p>
          <a:p>
            <a:r>
              <a:rPr lang="en-US" dirty="0" smtClean="0"/>
              <a:t>Execute the tests for the </a:t>
            </a:r>
            <a:r>
              <a:rPr lang="en-US" dirty="0" err="1" smtClean="0"/>
              <a:t>httpd</a:t>
            </a:r>
            <a:r>
              <a:rPr lang="en-US" dirty="0" smtClean="0"/>
              <a:t> cookbook's service recipe.</a:t>
            </a:r>
          </a:p>
          <a:p>
            <a:endParaRPr lang="en-US" dirty="0"/>
          </a:p>
          <a:p>
            <a:endParaRPr lang="en-US" dirty="0"/>
          </a:p>
          <a:p>
            <a:endParaRPr lang="en-US" dirty="0"/>
          </a:p>
        </p:txBody>
      </p:sp>
    </p:spTree>
    <p:extLst>
      <p:ext uri="{BB962C8B-B14F-4D97-AF65-F5344CB8AC3E}">
        <p14:creationId xmlns:p14="http://schemas.microsoft.com/office/powerpoint/2010/main" val="2089069985"/>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 # ... START OF THE SPEC FILE ..</a:t>
            </a:r>
            <a:r>
              <a:rPr lang="en-US" dirty="0" smtClean="0"/>
              <a:t>.</a:t>
            </a:r>
          </a:p>
          <a:p>
            <a:endParaRPr lang="en-US" dirty="0"/>
          </a:p>
          <a:p>
            <a:r>
              <a:rPr lang="en-US" dirty="0"/>
              <a:t>    it </a:t>
            </a:r>
            <a:r>
              <a:rPr lang="en-US" dirty="0" smtClean="0"/>
              <a:t>'starts the appropriate service' do</a:t>
            </a:r>
          </a:p>
          <a:p>
            <a:r>
              <a:rPr lang="en-US" dirty="0" smtClean="0"/>
              <a:t>      expect(</a:t>
            </a:r>
            <a:r>
              <a:rPr lang="en-US" dirty="0" err="1" smtClean="0"/>
              <a:t>chef_run</a:t>
            </a:r>
            <a:r>
              <a:rPr lang="en-US" dirty="0" smtClean="0"/>
              <a:t>).to </a:t>
            </a:r>
            <a:r>
              <a:rPr lang="en-US" dirty="0" err="1" smtClean="0"/>
              <a:t>start_service</a:t>
            </a:r>
            <a:r>
              <a:rPr lang="en-US" dirty="0" smtClean="0"/>
              <a:t>('</a:t>
            </a:r>
            <a:r>
              <a:rPr lang="en-US" dirty="0" err="1" smtClean="0"/>
              <a:t>httpd</a:t>
            </a:r>
            <a:r>
              <a:rPr lang="en-US" dirty="0" smtClean="0"/>
              <a:t>')</a:t>
            </a:r>
            <a:endParaRPr lang="en-US" dirty="0"/>
          </a:p>
          <a:p>
            <a:r>
              <a:rPr lang="en-US" dirty="0" smtClean="0"/>
              <a:t>    end</a:t>
            </a:r>
          </a:p>
          <a:p>
            <a:endParaRPr lang="en-US" dirty="0"/>
          </a:p>
          <a:p>
            <a:r>
              <a:rPr lang="en-US" dirty="0" smtClean="0"/>
              <a:t>    it 'enables the appropriate service' do</a:t>
            </a:r>
          </a:p>
          <a:p>
            <a:r>
              <a:rPr lang="en-US" dirty="0" smtClean="0"/>
              <a:t>      expect(</a:t>
            </a:r>
            <a:r>
              <a:rPr lang="en-US" dirty="0" err="1" smtClean="0"/>
              <a:t>chef_run</a:t>
            </a:r>
            <a:r>
              <a:rPr lang="en-US" dirty="0" smtClean="0"/>
              <a:t>).to </a:t>
            </a:r>
            <a:r>
              <a:rPr lang="en-US" dirty="0" err="1" smtClean="0"/>
              <a:t>enable_servie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xmlns:p14="http://schemas.microsoft.com/office/powerpoint/2010/mai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1430504"/>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Test resources within a recipe using </a:t>
            </a:r>
            <a:r>
              <a:rPr lang="en-US" dirty="0" err="1" smtClean="0"/>
              <a:t>ChefSpec</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rspec</a:t>
            </a:r>
            <a:endParaRPr lang="en-US" dirty="0"/>
          </a:p>
        </p:txBody>
      </p:sp>
      <p:sp>
        <p:nvSpPr>
          <p:cNvPr id="3" name="Subtitle 2"/>
          <p:cNvSpPr>
            <a:spLocks noGrp="1"/>
          </p:cNvSpPr>
          <p:nvPr>
            <p:ph type="subTitle" idx="1"/>
          </p:nvPr>
        </p:nvSpPr>
        <p:spPr/>
        <p:txBody>
          <a:bodyPr/>
          <a:lstStyle/>
          <a:p>
            <a:r>
              <a:rPr lang="en-US" dirty="0" smtClean="0"/>
              <a:t>When you run </a:t>
            </a:r>
            <a:r>
              <a:rPr lang="en-US" dirty="0" err="1" smtClean="0">
                <a:latin typeface="Courier New"/>
                <a:cs typeface="Courier New"/>
              </a:rPr>
              <a:t>rspec</a:t>
            </a:r>
            <a:r>
              <a:rPr lang="en-US" dirty="0" smtClean="0"/>
              <a:t> without any paths it will automatically find and execute all the </a:t>
            </a:r>
            <a:r>
              <a:rPr lang="en-US" i="1" dirty="0" smtClean="0"/>
              <a:t>"_</a:t>
            </a:r>
            <a:r>
              <a:rPr lang="en-US" i="1" dirty="0" err="1" smtClean="0"/>
              <a:t>spec.rb</a:t>
            </a:r>
            <a:r>
              <a:rPr lang="en-US" i="1" dirty="0" smtClean="0"/>
              <a:t>"</a:t>
            </a:r>
            <a:r>
              <a:rPr lang="en-US" dirty="0" smtClean="0"/>
              <a:t> files within the spec folder.</a:t>
            </a:r>
            <a:endParaRPr lang="en-US" dirty="0"/>
          </a:p>
        </p:txBody>
      </p:sp>
    </p:spTree>
    <p:extLst>
      <p:ext uri="{BB962C8B-B14F-4D97-AF65-F5344CB8AC3E}">
        <p14:creationId xmlns:p14="http://schemas.microsoft.com/office/powerpoint/2010/main" val="1420318714"/>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2.08 seconds (files took 4.29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67141347"/>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t>
            </a:r>
            <a:r>
              <a:rPr lang="en-US" dirty="0" smtClean="0"/>
              <a:t>value does it bring to validate that the resources take the appropriate action?</a:t>
            </a:r>
            <a:endParaRPr lang="en-US" dirty="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653257375"/>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978935682"/>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985348"/>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067258049"/>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0.46874 seconds (files took 4.24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705718340"/>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 the appropriate package'</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359824638"/>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packages</a:t>
            </a:r>
            <a:endParaRPr lang="en-US" dirty="0"/>
          </a:p>
        </p:txBody>
      </p:sp>
      <p:sp>
        <p:nvSpPr>
          <p:cNvPr id="4" name="Content Placeholder 3"/>
          <p:cNvSpPr>
            <a:spLocks noGrp="1"/>
          </p:cNvSpPr>
          <p:nvPr>
            <p:ph sz="quarter" idx="13"/>
          </p:nvPr>
        </p:nvSpPr>
        <p:spPr>
          <a:xfrm>
            <a:off x="3110754" y="7164200"/>
            <a:ext cx="10034492" cy="524133"/>
          </a:xfrm>
        </p:spPr>
        <p:txBody>
          <a:bodyPr/>
          <a:lstStyle/>
          <a:p>
            <a:r>
              <a:rPr lang="en-US" dirty="0"/>
              <a:t>https://</a:t>
            </a:r>
            <a:r>
              <a:rPr lang="en-US" dirty="0" err="1"/>
              <a:t>github.com</a:t>
            </a:r>
            <a:r>
              <a:rPr lang="en-US" dirty="0"/>
              <a:t>/</a:t>
            </a:r>
            <a:r>
              <a:rPr lang="en-US" dirty="0" err="1"/>
              <a:t>sethvargo</a:t>
            </a:r>
            <a:r>
              <a:rPr lang="en-US" dirty="0"/>
              <a:t>/</a:t>
            </a:r>
            <a:r>
              <a:rPr lang="en-US" dirty="0" err="1"/>
              <a:t>chefspec</a:t>
            </a:r>
            <a:r>
              <a:rPr lang="en-US" dirty="0"/>
              <a:t>/tree/master/examples/package</a:t>
            </a:r>
          </a:p>
        </p:txBody>
      </p:sp>
    </p:spTree>
    <p:extLst>
      <p:ext uri="{BB962C8B-B14F-4D97-AF65-F5344CB8AC3E}">
        <p14:creationId xmlns:p14="http://schemas.microsoft.com/office/powerpoint/2010/main" val="1174766988"/>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 the appropriate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167840898"/>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15027</TotalTime>
  <Words>754</Words>
  <Application>Microsoft Macintosh PowerPoint</Application>
  <PresentationFormat>Custom</PresentationFormat>
  <Paragraphs>120</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TrainingTemplate-102215</vt:lpstr>
      <vt:lpstr>Interaction</vt:lpstr>
      <vt:lpstr>Testing Resources in Recipes</vt:lpstr>
      <vt:lpstr>Objectives</vt:lpstr>
      <vt:lpstr>Testing Remaining Resources</vt:lpstr>
      <vt:lpstr>PowerPoint Presentation</vt:lpstr>
      <vt:lpstr>PowerPoint Presentation</vt:lpstr>
      <vt:lpstr>PowerPoint Presentation</vt:lpstr>
      <vt:lpstr>ChefSpec Documentation</vt:lpstr>
      <vt:lpstr>PowerPoint Presentation</vt:lpstr>
      <vt:lpstr>PowerPoint Presentation</vt:lpstr>
      <vt:lpstr>Testing Remaining Resources</vt:lpstr>
      <vt:lpstr>It's Quiet. Too Quiet.</vt:lpstr>
      <vt:lpstr>PowerPoint Presentation</vt:lpstr>
      <vt:lpstr>PowerPoint Presentation</vt:lpstr>
      <vt:lpstr>PowerPoint Presentation</vt:lpstr>
      <vt:lpstr>PowerPoint Presentation</vt:lpstr>
      <vt:lpstr>Testing Remaining Resources</vt:lpstr>
      <vt:lpstr>Test the Service Recipe</vt:lpstr>
      <vt:lpstr>PowerPoint Presentation</vt:lpstr>
      <vt:lpstr>PowerPoint Presentation</vt:lpstr>
      <vt:lpstr>rspec</vt:lpstr>
      <vt:lpstr>PowerPoint Presentation</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2003</cp:revision>
  <cp:lastPrinted>2015-02-07T23:49:10Z</cp:lastPrinted>
  <dcterms:created xsi:type="dcterms:W3CDTF">2012-09-13T17:36:07Z</dcterms:created>
  <dcterms:modified xsi:type="dcterms:W3CDTF">2015-10-26T21:17:49Z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