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43"/>
  </p:notesMasterIdLst>
  <p:handoutMasterIdLst>
    <p:handoutMasterId r:id="rId44"/>
  </p:handoutMasterIdLst>
  <p:sldIdLst>
    <p:sldId id="256" r:id="rId7"/>
    <p:sldId id="257" r:id="rId8"/>
    <p:sldId id="258" r:id="rId9"/>
    <p:sldId id="267" r:id="rId10"/>
    <p:sldId id="268" r:id="rId11"/>
    <p:sldId id="269" r:id="rId12"/>
    <p:sldId id="270" r:id="rId13"/>
    <p:sldId id="293" r:id="rId14"/>
    <p:sldId id="259" r:id="rId15"/>
    <p:sldId id="283" r:id="rId16"/>
    <p:sldId id="272" r:id="rId17"/>
    <p:sldId id="260" r:id="rId18"/>
    <p:sldId id="273" r:id="rId19"/>
    <p:sldId id="284" r:id="rId20"/>
    <p:sldId id="274" r:id="rId21"/>
    <p:sldId id="275" r:id="rId22"/>
    <p:sldId id="276" r:id="rId23"/>
    <p:sldId id="277" r:id="rId24"/>
    <p:sldId id="278" r:id="rId25"/>
    <p:sldId id="279" r:id="rId26"/>
    <p:sldId id="285" r:id="rId27"/>
    <p:sldId id="286" r:id="rId28"/>
    <p:sldId id="287" r:id="rId29"/>
    <p:sldId id="261" r:id="rId30"/>
    <p:sldId id="280" r:id="rId31"/>
    <p:sldId id="262" r:id="rId32"/>
    <p:sldId id="281" r:id="rId33"/>
    <p:sldId id="288" r:id="rId34"/>
    <p:sldId id="289" r:id="rId35"/>
    <p:sldId id="290" r:id="rId36"/>
    <p:sldId id="291" r:id="rId37"/>
    <p:sldId id="292" r:id="rId38"/>
    <p:sldId id="263" r:id="rId39"/>
    <p:sldId id="264" r:id="rId40"/>
    <p:sldId id="266" r:id="rId41"/>
    <p:sldId id="265" r:id="rId42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-136" y="-144"/>
      </p:cViewPr>
      <p:guideLst>
        <p:guide orient="horz" pos="894"/>
        <p:guide pos="9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10/26/15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10/26/15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briefly about chef-apply and </a:t>
            </a:r>
            <a:r>
              <a:rPr lang="en-US" baseline="0" smtClean="0"/>
              <a:t>what it does.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9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gi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prstGeom prst="rect">
            <a:avLst/>
          </a:prstGeo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31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prstGeom prst="rect">
            <a:avLst/>
          </a:prstGeo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prstGeom prst="rect">
            <a:avLst/>
          </a:prstGeo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23013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©2015 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©2015 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  <p:sldLayoutId id="2147483867" r:id="rId9"/>
    <p:sldLayoutId id="2147483869" r:id="rId10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Cookbooks </a:t>
            </a:r>
            <a:r>
              <a:rPr lang="en-US" smtClean="0"/>
              <a:t>with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the Default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require '</a:t>
            </a:r>
            <a:r>
              <a:rPr lang="en-US" dirty="0" err="1"/>
              <a:t>spec_helper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describe '</a:t>
            </a:r>
            <a:r>
              <a:rPr lang="en-US" dirty="0" err="1"/>
              <a:t>httpd</a:t>
            </a:r>
            <a:r>
              <a:rPr lang="en-US" dirty="0"/>
              <a:t>::default' do</a:t>
            </a:r>
          </a:p>
          <a:p>
            <a:r>
              <a:rPr lang="en-US" dirty="0"/>
              <a:t> </a:t>
            </a:r>
            <a:r>
              <a:rPr lang="en-US" dirty="0" smtClean="0"/>
              <a:t> # </a:t>
            </a:r>
            <a:r>
              <a:rPr lang="en-US" dirty="0" err="1"/>
              <a:t>Serverspec</a:t>
            </a:r>
            <a:r>
              <a:rPr lang="en-US" dirty="0"/>
              <a:t> examples can be found at</a:t>
            </a:r>
          </a:p>
          <a:p>
            <a:r>
              <a:rPr lang="en-US" dirty="0"/>
              <a:t>  # http://</a:t>
            </a:r>
            <a:r>
              <a:rPr lang="en-US" dirty="0" err="1"/>
              <a:t>serverspec.org</a:t>
            </a:r>
            <a:r>
              <a:rPr lang="en-US" dirty="0"/>
              <a:t>/</a:t>
            </a:r>
            <a:r>
              <a:rPr lang="en-US" dirty="0" err="1"/>
              <a:t>resource_types.html</a:t>
            </a:r>
            <a:endParaRPr lang="en-US" dirty="0"/>
          </a:p>
          <a:p>
            <a:r>
              <a:rPr lang="en-US" dirty="0"/>
              <a:t>  it 'does something' do</a:t>
            </a:r>
          </a:p>
          <a:p>
            <a:r>
              <a:rPr lang="en-US" dirty="0"/>
              <a:t>    skip 'Replace this with meaningful tests'</a:t>
            </a:r>
          </a:p>
          <a:p>
            <a:r>
              <a:rPr lang="en-US" dirty="0"/>
              <a:t>  </a:t>
            </a:r>
            <a:r>
              <a:rPr lang="en-US" dirty="0" smtClean="0"/>
              <a:t>end</a:t>
            </a:r>
            <a:endParaRPr lang="en-US" dirty="0"/>
          </a:p>
          <a:p>
            <a:r>
              <a:rPr lang="en-US" dirty="0" smtClean="0"/>
              <a:t>end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~/</a:t>
            </a:r>
            <a:r>
              <a:rPr lang="en-US" dirty="0" err="1"/>
              <a:t>httpd</a:t>
            </a:r>
            <a:r>
              <a:rPr lang="en-US" dirty="0"/>
              <a:t>/test/integration/default/</a:t>
            </a:r>
            <a:r>
              <a:rPr lang="en-US" dirty="0" err="1"/>
              <a:t>serverspec</a:t>
            </a:r>
            <a:r>
              <a:rPr lang="en-US" dirty="0"/>
              <a:t>/</a:t>
            </a:r>
            <a:r>
              <a:rPr lang="en-US" dirty="0" err="1" smtClean="0"/>
              <a:t>default_spec.rb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24446" y="3679407"/>
            <a:ext cx="14404273" cy="2760107"/>
          </a:xfrm>
        </p:spPr>
        <p:txBody>
          <a:bodyPr/>
          <a:lstStyle/>
          <a:p>
            <a:r>
              <a:rPr lang="en-US" dirty="0" smtClean="0"/>
              <a:t>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65703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Test to Validate a Working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require '</a:t>
            </a:r>
            <a:r>
              <a:rPr lang="en-US" dirty="0" err="1"/>
              <a:t>spec_helper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describe '</a:t>
            </a:r>
            <a:r>
              <a:rPr lang="en-US" dirty="0" err="1"/>
              <a:t>httpd</a:t>
            </a:r>
            <a:r>
              <a:rPr lang="en-US" dirty="0"/>
              <a:t>::default' do</a:t>
            </a:r>
          </a:p>
          <a:p>
            <a:r>
              <a:rPr lang="en-US" dirty="0"/>
              <a:t>  describe command(</a:t>
            </a:r>
            <a:r>
              <a:rPr lang="en-US" dirty="0" smtClean="0"/>
              <a:t>'curl http</a:t>
            </a:r>
            <a:r>
              <a:rPr lang="en-US" dirty="0"/>
              <a:t>://</a:t>
            </a:r>
            <a:r>
              <a:rPr lang="en-US" dirty="0" err="1"/>
              <a:t>localhost</a:t>
            </a:r>
            <a:r>
              <a:rPr lang="en-US" dirty="0"/>
              <a:t>') do</a:t>
            </a:r>
          </a:p>
          <a:p>
            <a:r>
              <a:rPr lang="en-US" dirty="0"/>
              <a:t>    its(:</a:t>
            </a:r>
            <a:r>
              <a:rPr lang="en-US" dirty="0" err="1"/>
              <a:t>stdout</a:t>
            </a:r>
            <a:r>
              <a:rPr lang="en-US" dirty="0"/>
              <a:t>) { should match(/WRONG/) }</a:t>
            </a:r>
          </a:p>
          <a:p>
            <a:r>
              <a:rPr lang="en-US" dirty="0"/>
              <a:t>  end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~/</a:t>
            </a:r>
            <a:r>
              <a:rPr lang="en-US" dirty="0" err="1"/>
              <a:t>httpd</a:t>
            </a:r>
            <a:r>
              <a:rPr lang="en-US" dirty="0"/>
              <a:t>/test/integration/default/</a:t>
            </a:r>
            <a:r>
              <a:rPr lang="en-US" dirty="0" err="1"/>
              <a:t>serverspec</a:t>
            </a:r>
            <a:r>
              <a:rPr lang="en-US" dirty="0"/>
              <a:t>/</a:t>
            </a:r>
            <a:r>
              <a:rPr lang="en-US" dirty="0" err="1" smtClean="0"/>
              <a:t>default_spec.rb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3676540"/>
            <a:ext cx="14404273" cy="1738000"/>
          </a:xfrm>
        </p:spPr>
        <p:txBody>
          <a:bodyPr/>
          <a:lstStyle/>
          <a:p>
            <a:r>
              <a:rPr lang="en-US" dirty="0" smtClean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68690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a Reliable 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This time it will be different.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Create a cookbook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Write tests that verifies the cookbook does what we want it to do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Execute the tests and see failure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Write the recipe to make the test pass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Execute the tests and see success</a:t>
            </a:r>
          </a:p>
        </p:txBody>
      </p:sp>
    </p:spTree>
    <p:extLst>
      <p:ext uri="{BB962C8B-B14F-4D97-AF65-F5344CB8AC3E}">
        <p14:creationId xmlns:p14="http://schemas.microsoft.com/office/powerpoint/2010/main" val="422507050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cd </a:t>
            </a:r>
            <a:r>
              <a:rPr lang="en-US" dirty="0" err="1" smtClean="0"/>
              <a:t>httpd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</a:t>
            </a:r>
            <a:r>
              <a:rPr lang="en-US" dirty="0" smtClean="0"/>
              <a:t>into the Cookbook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981267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Remove Settings </a:t>
            </a:r>
            <a:r>
              <a:rPr lang="en-US" sz="4800" dirty="0" smtClean="0"/>
              <a:t>from </a:t>
            </a:r>
            <a:r>
              <a:rPr lang="en-US" sz="4800" dirty="0" smtClean="0"/>
              <a:t>the Kitchen Configuration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---</a:t>
            </a:r>
          </a:p>
          <a:p>
            <a:r>
              <a:rPr lang="en-US" dirty="0"/>
              <a:t>driver:</a:t>
            </a:r>
          </a:p>
          <a:p>
            <a:r>
              <a:rPr lang="en-US" dirty="0"/>
              <a:t>  name: vagrant</a:t>
            </a:r>
          </a:p>
          <a:p>
            <a:endParaRPr lang="en-US" dirty="0"/>
          </a:p>
          <a:p>
            <a:r>
              <a:rPr lang="en-US" dirty="0" err="1"/>
              <a:t>provisioner</a:t>
            </a:r>
            <a:r>
              <a:rPr lang="en-US" dirty="0"/>
              <a:t>:</a:t>
            </a:r>
          </a:p>
          <a:p>
            <a:r>
              <a:rPr lang="en-US" dirty="0"/>
              <a:t>  name: </a:t>
            </a:r>
            <a:r>
              <a:rPr lang="en-US" dirty="0" err="1"/>
              <a:t>chef_zero</a:t>
            </a:r>
            <a:endParaRPr lang="en-US" dirty="0"/>
          </a:p>
          <a:p>
            <a:endParaRPr lang="en-US" dirty="0"/>
          </a:p>
          <a:p>
            <a:r>
              <a:rPr lang="en-US" dirty="0"/>
              <a:t>platforms:</a:t>
            </a:r>
          </a:p>
          <a:p>
            <a:r>
              <a:rPr lang="en-US" dirty="0"/>
              <a:t>  - name: ubuntu-14.04</a:t>
            </a:r>
          </a:p>
          <a:p>
            <a:r>
              <a:rPr lang="en-US" dirty="0"/>
              <a:t>  - name: centos-7.1</a:t>
            </a:r>
          </a:p>
          <a:p>
            <a:endParaRPr lang="en-US" dirty="0"/>
          </a:p>
          <a:p>
            <a:r>
              <a:rPr lang="en-US" dirty="0"/>
              <a:t>suites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# ... REMAINDER OF THE KITCHEN CONFIGURATION FILE ...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/.</a:t>
            </a:r>
            <a:r>
              <a:rPr lang="en-US" dirty="0" err="1" smtClean="0"/>
              <a:t>kitchen.yml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23950" y="3026346"/>
            <a:ext cx="14404975" cy="658813"/>
          </a:xfrm>
        </p:spPr>
        <p:txBody>
          <a:bodyPr/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128943" y="5748771"/>
            <a:ext cx="14394028" cy="111410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r" defTabSz="914099"/>
            <a:r>
              <a:rPr lang="en-US" sz="4720" dirty="0" smtClean="0">
                <a:solidFill>
                  <a:schemeClr val="tx2"/>
                </a:solidFill>
                <a:latin typeface="Courier New"/>
                <a:cs typeface="Courier New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536396625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Settings to the Kitchen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---</a:t>
            </a:r>
          </a:p>
          <a:p>
            <a:r>
              <a:rPr lang="en-US" dirty="0"/>
              <a:t>driver:</a:t>
            </a:r>
          </a:p>
          <a:p>
            <a:r>
              <a:rPr lang="en-US" dirty="0"/>
              <a:t>  name: </a:t>
            </a:r>
            <a:r>
              <a:rPr lang="en-US" dirty="0" err="1" smtClean="0"/>
              <a:t>docker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provisioner</a:t>
            </a:r>
            <a:r>
              <a:rPr lang="en-US" dirty="0"/>
              <a:t>:</a:t>
            </a:r>
          </a:p>
          <a:p>
            <a:r>
              <a:rPr lang="en-US" dirty="0"/>
              <a:t>  name: </a:t>
            </a:r>
            <a:r>
              <a:rPr lang="en-US" dirty="0" err="1"/>
              <a:t>chef_zero</a:t>
            </a:r>
            <a:endParaRPr lang="en-US" dirty="0"/>
          </a:p>
          <a:p>
            <a:endParaRPr lang="en-US" dirty="0"/>
          </a:p>
          <a:p>
            <a:r>
              <a:rPr lang="en-US" dirty="0"/>
              <a:t>platforms:</a:t>
            </a:r>
          </a:p>
          <a:p>
            <a:r>
              <a:rPr lang="en-US" dirty="0"/>
              <a:t>  - name: </a:t>
            </a:r>
            <a:r>
              <a:rPr lang="en-US" dirty="0" smtClean="0"/>
              <a:t>centos-6.7</a:t>
            </a:r>
            <a:endParaRPr lang="en-US" dirty="0"/>
          </a:p>
          <a:p>
            <a:endParaRPr lang="en-US" dirty="0"/>
          </a:p>
          <a:p>
            <a:r>
              <a:rPr lang="en-US" dirty="0"/>
              <a:t>suites:</a:t>
            </a:r>
          </a:p>
          <a:p>
            <a:r>
              <a:rPr lang="en-US" dirty="0"/>
              <a:t># ... REMAINDER OF THE KITCHEN CONFIGURATION FILE ..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/.</a:t>
            </a:r>
            <a:r>
              <a:rPr lang="en-US" dirty="0" err="1" smtClean="0"/>
              <a:t>kitchen.yml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12838" y="2981610"/>
            <a:ext cx="14404975" cy="6270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1128943" y="5739755"/>
            <a:ext cx="14394028" cy="642784"/>
          </a:xfrm>
          <a:prstGeom prst="rect">
            <a:avLst/>
          </a:prstGeom>
          <a:solidFill>
            <a:srgbClr val="108001">
              <a:alpha val="2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1958965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Instance           Driver  </a:t>
            </a:r>
            <a:r>
              <a:rPr lang="en-US" sz="2400" dirty="0" err="1"/>
              <a:t>Provisioner</a:t>
            </a:r>
            <a:r>
              <a:rPr lang="en-US" sz="2400" dirty="0"/>
              <a:t>  Verifier  Transport  Last Action</a:t>
            </a:r>
          </a:p>
          <a:p>
            <a:r>
              <a:rPr lang="en-US" sz="2400" dirty="0"/>
              <a:t>default-centos-67  </a:t>
            </a:r>
            <a:r>
              <a:rPr lang="en-US" sz="2400" dirty="0" err="1"/>
              <a:t>Docker</a:t>
            </a:r>
            <a:r>
              <a:rPr lang="en-US" sz="2400" dirty="0"/>
              <a:t>  </a:t>
            </a:r>
            <a:r>
              <a:rPr lang="en-US" sz="2400" dirty="0" err="1"/>
              <a:t>ChefZero</a:t>
            </a:r>
            <a:r>
              <a:rPr lang="en-US" sz="2400" dirty="0"/>
              <a:t>     Busser    </a:t>
            </a:r>
            <a:r>
              <a:rPr lang="en-US" sz="2400" dirty="0" err="1"/>
              <a:t>Ssh</a:t>
            </a:r>
            <a:r>
              <a:rPr lang="en-US" sz="2400" dirty="0"/>
              <a:t>        &lt;Not Created&gt;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list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05603" y="2738309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the Test Matrix for Test Kitchen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32964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-----&gt; Starting Kitchen (v1.4.2)</a:t>
            </a:r>
          </a:p>
          <a:p>
            <a:r>
              <a:rPr lang="en-US" dirty="0"/>
              <a:t>-----&gt; Creating &lt;default-centos-67&gt;...</a:t>
            </a:r>
          </a:p>
          <a:p>
            <a:r>
              <a:rPr lang="en-US" dirty="0"/>
              <a:t>       Sending build context to </a:t>
            </a:r>
            <a:r>
              <a:rPr lang="en-US" dirty="0" err="1"/>
              <a:t>Docker</a:t>
            </a:r>
            <a:r>
              <a:rPr lang="en-US" dirty="0"/>
              <a:t> daemon 26.11 </a:t>
            </a:r>
            <a:r>
              <a:rPr lang="en-US" dirty="0" err="1"/>
              <a:t>kB</a:t>
            </a:r>
            <a:endParaRPr lang="en-US" dirty="0"/>
          </a:p>
          <a:p>
            <a:r>
              <a:rPr lang="en-US" dirty="0"/>
              <a:t>       Sending build context to </a:t>
            </a:r>
            <a:r>
              <a:rPr lang="en-US" dirty="0" err="1"/>
              <a:t>Docker</a:t>
            </a:r>
            <a:r>
              <a:rPr lang="en-US" dirty="0"/>
              <a:t> daemon</a:t>
            </a:r>
          </a:p>
          <a:p>
            <a:r>
              <a:rPr lang="en-US" dirty="0"/>
              <a:t>       Step 0 : FROM centos:centos6</a:t>
            </a:r>
          </a:p>
          <a:p>
            <a:r>
              <a:rPr lang="en-US" dirty="0"/>
              <a:t>       centos6: Pulling from centos</a:t>
            </a:r>
          </a:p>
          <a:p>
            <a:r>
              <a:rPr lang="en-US" dirty="0"/>
              <a:t>       47d44cb6f252: Pulling </a:t>
            </a:r>
            <a:r>
              <a:rPr lang="en-US" dirty="0" err="1"/>
              <a:t>fs</a:t>
            </a:r>
            <a:r>
              <a:rPr lang="en-US" dirty="0"/>
              <a:t> layer</a:t>
            </a:r>
          </a:p>
          <a:p>
            <a:r>
              <a:rPr lang="en-US" dirty="0" smtClean="0"/>
              <a:t>       ...</a:t>
            </a:r>
          </a:p>
          <a:p>
            <a:r>
              <a:rPr lang="en-US" dirty="0"/>
              <a:t> </a:t>
            </a:r>
            <a:r>
              <a:rPr lang="en-US" dirty="0" smtClean="0"/>
              <a:t>      Finished </a:t>
            </a:r>
            <a:r>
              <a:rPr lang="en-US" dirty="0"/>
              <a:t>creating &lt;default-centos-67&gt; (2m28.65s).</a:t>
            </a:r>
          </a:p>
          <a:p>
            <a:r>
              <a:rPr lang="en-US" dirty="0"/>
              <a:t>-----&gt; Kitchen is finished. (2m29.39s</a:t>
            </a:r>
            <a:r>
              <a:rPr lang="en-US" dirty="0" smtClean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create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2849721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Virtual Instance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128943" y="7054397"/>
            <a:ext cx="14394028" cy="642784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4879877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----&gt; Starting Kitchen (v1.4.2)</a:t>
            </a:r>
          </a:p>
          <a:p>
            <a:r>
              <a:rPr lang="en-US" dirty="0"/>
              <a:t>-----&gt; Converging &lt;default-centos-67&gt;...</a:t>
            </a:r>
          </a:p>
          <a:p>
            <a:r>
              <a:rPr lang="en-US" dirty="0"/>
              <a:t>$$$$$$ Running legacy converge for '</a:t>
            </a:r>
            <a:r>
              <a:rPr lang="en-US" dirty="0" err="1"/>
              <a:t>Docker</a:t>
            </a:r>
            <a:r>
              <a:rPr lang="en-US" dirty="0"/>
              <a:t>' Driver</a:t>
            </a:r>
          </a:p>
          <a:p>
            <a:r>
              <a:rPr lang="en-US" dirty="0" smtClean="0"/>
              <a:t>       ...</a:t>
            </a:r>
          </a:p>
          <a:p>
            <a:r>
              <a:rPr lang="en-US" dirty="0" smtClean="0"/>
              <a:t>-</a:t>
            </a:r>
            <a:r>
              <a:rPr lang="en-US" dirty="0"/>
              <a:t>----&gt; Installing Chef Omnibus (install only if missing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Downloading </a:t>
            </a:r>
            <a:r>
              <a:rPr lang="en-US" dirty="0"/>
              <a:t>https://</a:t>
            </a:r>
            <a:r>
              <a:rPr lang="en-US" dirty="0" err="1"/>
              <a:t>www.chef.io</a:t>
            </a:r>
            <a:r>
              <a:rPr lang="en-US" dirty="0"/>
              <a:t>/chef/</a:t>
            </a:r>
            <a:r>
              <a:rPr lang="en-US" dirty="0" err="1"/>
              <a:t>install.sh</a:t>
            </a:r>
            <a:r>
              <a:rPr lang="en-US" dirty="0"/>
              <a:t> to </a:t>
            </a:r>
            <a:r>
              <a:rPr lang="en-US" dirty="0" smtClean="0"/>
              <a:t>file...</a:t>
            </a:r>
            <a:endParaRPr lang="en-US" dirty="0"/>
          </a:p>
          <a:p>
            <a:r>
              <a:rPr lang="en-US" dirty="0" smtClean="0"/>
              <a:t>       </a:t>
            </a:r>
            <a:r>
              <a:rPr lang="en-US" dirty="0"/>
              <a:t>resolving cookbooks for run list: ["</a:t>
            </a:r>
            <a:r>
              <a:rPr lang="en-US" dirty="0" err="1"/>
              <a:t>httpd</a:t>
            </a:r>
            <a:r>
              <a:rPr lang="en-US" dirty="0"/>
              <a:t>::default"</a:t>
            </a:r>
            <a:r>
              <a:rPr lang="en-US" dirty="0" smtClean="0"/>
              <a:t>] </a:t>
            </a:r>
          </a:p>
          <a:p>
            <a:r>
              <a:rPr lang="en-US" dirty="0" smtClean="0"/>
              <a:t>       ...     </a:t>
            </a:r>
          </a:p>
          <a:p>
            <a:r>
              <a:rPr lang="en-US" dirty="0" smtClean="0"/>
              <a:t>       Finished </a:t>
            </a:r>
            <a:r>
              <a:rPr lang="en-US" dirty="0"/>
              <a:t>converging &lt;default-centos-67&gt; (0m27.64s).</a:t>
            </a:r>
          </a:p>
          <a:p>
            <a:r>
              <a:rPr lang="en-US" dirty="0"/>
              <a:t>-----&gt; Kitchen is finished. (0m28.58s)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converge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2849721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 the Virtual Instance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128943" y="4402832"/>
            <a:ext cx="14394028" cy="642784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125384" y="6538335"/>
            <a:ext cx="14394028" cy="642784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0686031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-----&gt; Starting Kitchen (v1.4.2)</a:t>
            </a:r>
          </a:p>
          <a:p>
            <a:r>
              <a:rPr lang="en-US" dirty="0"/>
              <a:t>-----&gt; Setting up &lt;default-centos-67&gt;...</a:t>
            </a:r>
          </a:p>
          <a:p>
            <a:r>
              <a:rPr lang="en-US" dirty="0" smtClean="0"/>
              <a:t>-</a:t>
            </a:r>
            <a:r>
              <a:rPr lang="en-US" dirty="0"/>
              <a:t>----&gt; Installing Busser (busser)</a:t>
            </a:r>
          </a:p>
          <a:p>
            <a:r>
              <a:rPr lang="en-US" dirty="0" smtClean="0"/>
              <a:t>-</a:t>
            </a:r>
            <a:r>
              <a:rPr lang="en-US" dirty="0"/>
              <a:t>----&gt; Verifying &lt;default-centos-67&gt;...</a:t>
            </a:r>
          </a:p>
          <a:p>
            <a:r>
              <a:rPr lang="en-US" dirty="0" smtClean="0"/>
              <a:t>-</a:t>
            </a:r>
            <a:r>
              <a:rPr lang="en-US" dirty="0"/>
              <a:t>----&gt; Running </a:t>
            </a:r>
            <a:r>
              <a:rPr lang="en-US" dirty="0" err="1"/>
              <a:t>serverspec</a:t>
            </a:r>
            <a:r>
              <a:rPr lang="en-US" dirty="0"/>
              <a:t> test suite</a:t>
            </a:r>
          </a:p>
          <a:p>
            <a:r>
              <a:rPr lang="en-US" dirty="0"/>
              <a:t>-----&gt; Installing </a:t>
            </a:r>
            <a:r>
              <a:rPr lang="en-US" dirty="0" err="1"/>
              <a:t>Serverspec</a:t>
            </a:r>
            <a:r>
              <a:rPr lang="en-US" dirty="0"/>
              <a:t>..</a:t>
            </a:r>
          </a:p>
          <a:p>
            <a:r>
              <a:rPr lang="en-US" dirty="0" smtClean="0"/>
              <a:t>-</a:t>
            </a:r>
            <a:r>
              <a:rPr lang="en-US" dirty="0"/>
              <a:t>----&gt; </a:t>
            </a:r>
            <a:r>
              <a:rPr lang="en-US" dirty="0" err="1"/>
              <a:t>serverspec</a:t>
            </a:r>
            <a:r>
              <a:rPr lang="en-US" dirty="0"/>
              <a:t> installed (version 2.24.1)</a:t>
            </a:r>
          </a:p>
          <a:p>
            <a:r>
              <a:rPr lang="en-US" dirty="0"/>
              <a:t>       /opt/chef/embedded/bin/ruby -I/</a:t>
            </a:r>
            <a:r>
              <a:rPr lang="en-US" dirty="0" err="1"/>
              <a:t>tmp</a:t>
            </a:r>
            <a:r>
              <a:rPr lang="en-US" dirty="0"/>
              <a:t>/verifier/suites/</a:t>
            </a:r>
            <a:r>
              <a:rPr lang="en-US" dirty="0" err="1"/>
              <a:t>serverspec</a:t>
            </a:r>
            <a:r>
              <a:rPr lang="en-US" dirty="0"/>
              <a:t> -I/</a:t>
            </a:r>
            <a:r>
              <a:rPr lang="en-US" dirty="0" err="1"/>
              <a:t>tmp</a:t>
            </a:r>
            <a:r>
              <a:rPr lang="en-US" dirty="0"/>
              <a:t>/verifier/gems/gems/rspec-support-3.3.0/lib:/</a:t>
            </a:r>
            <a:r>
              <a:rPr lang="en-US" dirty="0" err="1"/>
              <a:t>tmp</a:t>
            </a:r>
            <a:r>
              <a:rPr lang="en-US" dirty="0"/>
              <a:t>/verifier/gems/gems/rspec-core-3.3.2/lib /opt/chef/embedded/bin/</a:t>
            </a:r>
            <a:r>
              <a:rPr lang="en-US" dirty="0" err="1"/>
              <a:t>rspec</a:t>
            </a:r>
            <a:r>
              <a:rPr lang="en-US" dirty="0"/>
              <a:t> --pattern /</a:t>
            </a:r>
            <a:r>
              <a:rPr lang="en-US" dirty="0" err="1"/>
              <a:t>tmp</a:t>
            </a:r>
            <a:r>
              <a:rPr lang="en-US" dirty="0"/>
              <a:t>/verifier/suites/</a:t>
            </a:r>
            <a:r>
              <a:rPr lang="en-US" dirty="0" err="1"/>
              <a:t>serverspec</a:t>
            </a:r>
            <a:r>
              <a:rPr lang="en-US" dirty="0"/>
              <a:t>/\*\*/\*_</a:t>
            </a:r>
            <a:r>
              <a:rPr lang="en-US" dirty="0" err="1"/>
              <a:t>spec.rb</a:t>
            </a:r>
            <a:r>
              <a:rPr lang="en-US" dirty="0"/>
              <a:t> -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verify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3919257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Execute the Tests Against the Virtual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60490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Use chef to generate a cookbook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Write an integration test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Use Test Kitchen to create, converge, and verify a recipe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Develop a cookbook with a test-driven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the Test Kitchen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-----&gt; </a:t>
            </a:r>
            <a:r>
              <a:rPr lang="en-US" dirty="0" err="1"/>
              <a:t>serverspec</a:t>
            </a:r>
            <a:r>
              <a:rPr lang="en-US" dirty="0"/>
              <a:t> installed (version 2.24.1)</a:t>
            </a:r>
          </a:p>
          <a:p>
            <a:r>
              <a:rPr lang="en-US" dirty="0"/>
              <a:t>       /opt/chef/embedded/bin/ruby -I/</a:t>
            </a:r>
            <a:r>
              <a:rPr lang="en-US" dirty="0" err="1"/>
              <a:t>tmp</a:t>
            </a:r>
            <a:r>
              <a:rPr lang="en-US" dirty="0"/>
              <a:t>/verifier/suites/</a:t>
            </a:r>
            <a:r>
              <a:rPr lang="en-US" dirty="0" err="1"/>
              <a:t>serverspec</a:t>
            </a:r>
            <a:r>
              <a:rPr lang="en-US" dirty="0"/>
              <a:t> -I/</a:t>
            </a:r>
            <a:r>
              <a:rPr lang="en-US" dirty="0" err="1"/>
              <a:t>tmp</a:t>
            </a:r>
            <a:r>
              <a:rPr lang="en-US" dirty="0"/>
              <a:t>/verifier/gems/gems/rspec-support-3.3.0/lib:/</a:t>
            </a:r>
            <a:r>
              <a:rPr lang="en-US" dirty="0" err="1"/>
              <a:t>tmp</a:t>
            </a:r>
            <a:r>
              <a:rPr lang="en-US" dirty="0"/>
              <a:t>/verifier/gems/gems/rspec-core-3.3.2/lib /opt/chef/embedded/bin/</a:t>
            </a:r>
            <a:r>
              <a:rPr lang="en-US" dirty="0" err="1"/>
              <a:t>rspec</a:t>
            </a:r>
            <a:r>
              <a:rPr lang="en-US" dirty="0"/>
              <a:t> --pattern /</a:t>
            </a:r>
            <a:r>
              <a:rPr lang="en-US" dirty="0" err="1"/>
              <a:t>tmp</a:t>
            </a:r>
            <a:r>
              <a:rPr lang="en-US" dirty="0"/>
              <a:t>/verifier/suites/</a:t>
            </a:r>
            <a:r>
              <a:rPr lang="en-US" dirty="0" err="1"/>
              <a:t>serverspec</a:t>
            </a:r>
            <a:r>
              <a:rPr lang="en-US" dirty="0"/>
              <a:t>/\*\*/\*_</a:t>
            </a:r>
            <a:r>
              <a:rPr lang="en-US" dirty="0" err="1"/>
              <a:t>spec.rb</a:t>
            </a:r>
            <a:r>
              <a:rPr lang="en-US" dirty="0"/>
              <a:t> --color --format documentation --default-path /</a:t>
            </a:r>
            <a:r>
              <a:rPr lang="en-US" dirty="0" err="1"/>
              <a:t>tmp</a:t>
            </a:r>
            <a:r>
              <a:rPr lang="en-US" dirty="0"/>
              <a:t>/verifier/suites/</a:t>
            </a:r>
            <a:r>
              <a:rPr lang="en-US" dirty="0" err="1"/>
              <a:t>serverspec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33681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the Test Kitchen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httpd</a:t>
            </a:r>
            <a:r>
              <a:rPr lang="en-US" dirty="0"/>
              <a:t>::default</a:t>
            </a:r>
          </a:p>
          <a:p>
            <a:r>
              <a:rPr lang="en-US" dirty="0"/>
              <a:t>  Command "curl http://</a:t>
            </a:r>
            <a:r>
              <a:rPr lang="en-US" dirty="0" err="1"/>
              <a:t>localhost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stdout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should match /WRONG/ (FAILED -1)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4858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the Test Kitchen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1</a:t>
            </a:r>
            <a:r>
              <a:rPr lang="en-US" dirty="0"/>
              <a:t>) </a:t>
            </a:r>
            <a:r>
              <a:rPr lang="en-US" dirty="0" err="1"/>
              <a:t>httpd</a:t>
            </a:r>
            <a:r>
              <a:rPr lang="en-US" dirty="0"/>
              <a:t>::default Command "curl http://</a:t>
            </a:r>
            <a:r>
              <a:rPr lang="en-US" dirty="0" err="1"/>
              <a:t>localhost</a:t>
            </a:r>
            <a:r>
              <a:rPr lang="en-US" dirty="0"/>
              <a:t>" </a:t>
            </a:r>
            <a:r>
              <a:rPr lang="en-US" dirty="0" err="1"/>
              <a:t>stdout</a:t>
            </a:r>
            <a:r>
              <a:rPr lang="en-US" dirty="0"/>
              <a:t> should match /WRONG/</a:t>
            </a:r>
          </a:p>
          <a:p>
            <a:r>
              <a:rPr lang="en-US" dirty="0" smtClean="0"/>
              <a:t>     Failure</a:t>
            </a:r>
            <a:r>
              <a:rPr lang="en-US" dirty="0"/>
              <a:t>/Error: its(:</a:t>
            </a:r>
            <a:r>
              <a:rPr lang="en-US" dirty="0" err="1"/>
              <a:t>stdout</a:t>
            </a:r>
            <a:r>
              <a:rPr lang="en-US" dirty="0"/>
              <a:t>) { should match(/WRONG/) }</a:t>
            </a:r>
          </a:p>
          <a:p>
            <a:r>
              <a:rPr lang="en-US" dirty="0" smtClean="0"/>
              <a:t>       expected </a:t>
            </a:r>
            <a:r>
              <a:rPr lang="en-US" dirty="0"/>
              <a:t>"" to match /WRONG/</a:t>
            </a:r>
          </a:p>
          <a:p>
            <a:r>
              <a:rPr lang="en-US" dirty="0" smtClean="0"/>
              <a:t>       Diff</a:t>
            </a:r>
            <a:r>
              <a:rPr lang="en-US" dirty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     @</a:t>
            </a:r>
            <a:r>
              <a:rPr lang="en-US" dirty="0"/>
              <a:t>@ -1,2 +1,2 @@</a:t>
            </a:r>
          </a:p>
          <a:p>
            <a:r>
              <a:rPr lang="en-US" dirty="0" smtClean="0"/>
              <a:t>       -</a:t>
            </a:r>
            <a:r>
              <a:rPr lang="en-US" dirty="0"/>
              <a:t>/WRONG/</a:t>
            </a:r>
          </a:p>
          <a:p>
            <a:r>
              <a:rPr lang="en-US" dirty="0" smtClean="0"/>
              <a:t>       +</a:t>
            </a:r>
            <a:r>
              <a:rPr lang="en-US" dirty="0"/>
              <a:t>""</a:t>
            </a:r>
          </a:p>
          <a:p>
            <a:r>
              <a:rPr lang="en-US" dirty="0"/>
              <a:t> </a:t>
            </a:r>
            <a:r>
              <a:rPr lang="en-US" dirty="0" smtClean="0"/>
              <a:t>      /</a:t>
            </a:r>
            <a:r>
              <a:rPr lang="en-US" dirty="0"/>
              <a:t>bin/</a:t>
            </a:r>
            <a:r>
              <a:rPr lang="en-US" dirty="0" err="1"/>
              <a:t>sh</a:t>
            </a:r>
            <a:r>
              <a:rPr lang="en-US" dirty="0"/>
              <a:t> -c curl\ http://</a:t>
            </a:r>
            <a:r>
              <a:rPr lang="en-US" dirty="0" err="1" smtClean="0"/>
              <a:t>localhost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500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the Test Kitchen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Finished in 0.20256 seconds (files took 0.60564 seconds to load)</a:t>
            </a:r>
          </a:p>
          <a:p>
            <a:r>
              <a:rPr lang="en-US" dirty="0" smtClean="0"/>
              <a:t>1 </a:t>
            </a:r>
            <a:r>
              <a:rPr lang="en-US" dirty="0"/>
              <a:t>example, 1 failure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1706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a Reliable 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This time it will be different.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Create a cookbook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Write tests that verifies the cookbook does what we want it to do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Execute the tests and see failure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Write the recipe to make the test pass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Execute the tests and see success</a:t>
            </a:r>
          </a:p>
        </p:txBody>
      </p:sp>
    </p:spTree>
    <p:extLst>
      <p:ext uri="{BB962C8B-B14F-4D97-AF65-F5344CB8AC3E}">
        <p14:creationId xmlns:p14="http://schemas.microsoft.com/office/powerpoint/2010/main" val="2556402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the Default Recipe for the 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#</a:t>
            </a:r>
          </a:p>
          <a:p>
            <a:r>
              <a:rPr lang="en-US" dirty="0"/>
              <a:t># Cookbook Name:: 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# Recipe:: default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 Copyright (c) 2015 The Authors, All Rights Reserved.</a:t>
            </a:r>
          </a:p>
          <a:p>
            <a:r>
              <a:rPr lang="en-US" dirty="0" smtClean="0"/>
              <a:t>package '</a:t>
            </a:r>
            <a:r>
              <a:rPr lang="en-US" dirty="0" err="1" smtClean="0"/>
              <a:t>httpd</a:t>
            </a:r>
            <a:r>
              <a:rPr lang="en-US" dirty="0" smtClean="0"/>
              <a:t>'</a:t>
            </a:r>
          </a:p>
          <a:p>
            <a:endParaRPr lang="en-US" dirty="0"/>
          </a:p>
          <a:p>
            <a:r>
              <a:rPr lang="en-US" dirty="0" smtClean="0"/>
              <a:t>service '</a:t>
            </a:r>
            <a:r>
              <a:rPr lang="en-US" dirty="0" err="1" smtClean="0"/>
              <a:t>httpd</a:t>
            </a:r>
            <a:r>
              <a:rPr lang="en-US" dirty="0" smtClean="0"/>
              <a:t>' do</a:t>
            </a:r>
          </a:p>
          <a:p>
            <a:r>
              <a:rPr lang="en-US" dirty="0"/>
              <a:t> </a:t>
            </a:r>
            <a:r>
              <a:rPr lang="en-US" dirty="0" smtClean="0"/>
              <a:t> action [:enable, :start]</a:t>
            </a:r>
          </a:p>
          <a:p>
            <a:r>
              <a:rPr lang="en-US" dirty="0" smtClean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790333"/>
            <a:ext cx="14404273" cy="271703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24702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a Reliable 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This time it will be different.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Create a cookbook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Write tests that verifies the cookbook does what we want it to do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Execute the tests and see failure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Write the recipe to make the test pass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Execute the tests and see success</a:t>
            </a:r>
          </a:p>
        </p:txBody>
      </p:sp>
    </p:spTree>
    <p:extLst>
      <p:ext uri="{BB962C8B-B14F-4D97-AF65-F5344CB8AC3E}">
        <p14:creationId xmlns:p14="http://schemas.microsoft.com/office/powerpoint/2010/main" val="266359074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-----&gt; Starting Kitchen (v1.4.2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Converging </a:t>
            </a:r>
            <a:r>
              <a:rPr lang="en-US" dirty="0"/>
              <a:t>2 resources</a:t>
            </a:r>
          </a:p>
          <a:p>
            <a:r>
              <a:rPr lang="en-US" dirty="0"/>
              <a:t>       Recipe: </a:t>
            </a:r>
            <a:r>
              <a:rPr lang="en-US" dirty="0" err="1"/>
              <a:t>httpd</a:t>
            </a:r>
            <a:r>
              <a:rPr lang="en-US" dirty="0"/>
              <a:t>::</a:t>
            </a:r>
            <a:r>
              <a:rPr lang="en-US" dirty="0" smtClean="0"/>
              <a:t>default</a:t>
            </a:r>
          </a:p>
          <a:p>
            <a:r>
              <a:rPr lang="en-US" dirty="0"/>
              <a:t> </a:t>
            </a:r>
            <a:r>
              <a:rPr lang="en-US" dirty="0" smtClean="0"/>
              <a:t>        * package[</a:t>
            </a:r>
            <a:r>
              <a:rPr lang="en-US" dirty="0" err="1" smtClean="0"/>
              <a:t>httpd</a:t>
            </a:r>
            <a:r>
              <a:rPr lang="en-US" dirty="0" smtClean="0"/>
              <a:t>] action install</a:t>
            </a:r>
            <a:endParaRPr lang="en-US" dirty="0"/>
          </a:p>
          <a:p>
            <a:r>
              <a:rPr lang="en-US" dirty="0"/>
              <a:t>           - install version 2.2.15-47.el6.centos of package 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         * service[</a:t>
            </a:r>
            <a:r>
              <a:rPr lang="en-US" dirty="0" err="1"/>
              <a:t>httpd</a:t>
            </a:r>
            <a:r>
              <a:rPr lang="en-US" dirty="0"/>
              <a:t>] action enable</a:t>
            </a:r>
          </a:p>
          <a:p>
            <a:r>
              <a:rPr lang="en-US" dirty="0"/>
              <a:t>           - enable service service[</a:t>
            </a:r>
            <a:r>
              <a:rPr lang="en-US" dirty="0" err="1"/>
              <a:t>httpd</a:t>
            </a:r>
            <a:r>
              <a:rPr lang="en-US" dirty="0"/>
              <a:t>]</a:t>
            </a:r>
          </a:p>
          <a:p>
            <a:r>
              <a:rPr lang="en-US" dirty="0"/>
              <a:t>         * service[</a:t>
            </a:r>
            <a:r>
              <a:rPr lang="en-US" dirty="0" err="1"/>
              <a:t>httpd</a:t>
            </a:r>
            <a:r>
              <a:rPr lang="en-US" dirty="0"/>
              <a:t>] action start</a:t>
            </a:r>
          </a:p>
          <a:p>
            <a:r>
              <a:rPr lang="en-US" dirty="0"/>
              <a:t>           - start service service[</a:t>
            </a:r>
            <a:r>
              <a:rPr lang="en-US" dirty="0" err="1"/>
              <a:t>httpd</a:t>
            </a:r>
            <a:r>
              <a:rPr lang="en-US" dirty="0"/>
              <a:t>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converge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3941542"/>
            <a:ext cx="14420850" cy="314415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Re-Converge the Virtual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6504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httpd</a:t>
            </a:r>
            <a:r>
              <a:rPr lang="en-US" dirty="0"/>
              <a:t>::default</a:t>
            </a:r>
          </a:p>
          <a:p>
            <a:r>
              <a:rPr lang="en-US" dirty="0"/>
              <a:t>         Command "curl http://</a:t>
            </a:r>
            <a:r>
              <a:rPr lang="en-US" dirty="0" err="1"/>
              <a:t>localhost</a:t>
            </a:r>
            <a:r>
              <a:rPr lang="en-US" dirty="0"/>
              <a:t>"</a:t>
            </a:r>
          </a:p>
          <a:p>
            <a:r>
              <a:rPr lang="en-US" dirty="0"/>
              <a:t>           </a:t>
            </a:r>
            <a:r>
              <a:rPr lang="en-US" dirty="0" err="1"/>
              <a:t>stdout</a:t>
            </a:r>
            <a:endParaRPr lang="en-US" dirty="0"/>
          </a:p>
          <a:p>
            <a:r>
              <a:rPr lang="en-US" dirty="0"/>
              <a:t>             should match /WRONG/ (FAILED - 1)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verify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3941543"/>
            <a:ext cx="14420850" cy="4925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Re-Verify the Virtual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87733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Did Not Know Any Better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 chose in our test to match the value WRONG within the results. That was a great value to start testing. Now that we know the site returns a test page we can ensure that value is captured in the test.</a:t>
            </a:r>
          </a:p>
        </p:txBody>
      </p:sp>
    </p:spTree>
    <p:extLst>
      <p:ext uri="{BB962C8B-B14F-4D97-AF65-F5344CB8AC3E}">
        <p14:creationId xmlns:p14="http://schemas.microsoft.com/office/powerpoint/2010/main" val="152222080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a Reliable 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This time it will be different.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Create a cookbook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Write tests that verifies the cookbook does what we want it to do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Execute the tests and see failure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Write the recipe to make the test pass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Execute the tests and see 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81602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Choosing a Better Value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value within the test page would be better to match against?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16455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Update the Test Value to be More Accurate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require '</a:t>
            </a:r>
            <a:r>
              <a:rPr lang="en-US" dirty="0" err="1"/>
              <a:t>spec_helper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describe '</a:t>
            </a:r>
            <a:r>
              <a:rPr lang="en-US" dirty="0" err="1"/>
              <a:t>httpd</a:t>
            </a:r>
            <a:r>
              <a:rPr lang="en-US" dirty="0"/>
              <a:t>::default' do</a:t>
            </a:r>
          </a:p>
          <a:p>
            <a:r>
              <a:rPr lang="en-US" dirty="0"/>
              <a:t>  describe command(</a:t>
            </a:r>
            <a:r>
              <a:rPr lang="en-US" dirty="0" smtClean="0"/>
              <a:t>'curl http</a:t>
            </a:r>
            <a:r>
              <a:rPr lang="en-US" dirty="0"/>
              <a:t>://</a:t>
            </a:r>
            <a:r>
              <a:rPr lang="en-US" dirty="0" err="1"/>
              <a:t>localhost</a:t>
            </a:r>
            <a:r>
              <a:rPr lang="en-US" dirty="0"/>
              <a:t>') do</a:t>
            </a:r>
          </a:p>
          <a:p>
            <a:r>
              <a:rPr lang="en-US" dirty="0"/>
              <a:t>    its(:</a:t>
            </a:r>
            <a:r>
              <a:rPr lang="en-US" dirty="0" err="1"/>
              <a:t>stdout</a:t>
            </a:r>
            <a:r>
              <a:rPr lang="en-US" dirty="0"/>
              <a:t>) { should match(/Apache 2 Test Page/) }</a:t>
            </a:r>
          </a:p>
          <a:p>
            <a:r>
              <a:rPr lang="en-US" dirty="0"/>
              <a:t>  end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~/</a:t>
            </a:r>
            <a:r>
              <a:rPr lang="en-US" dirty="0" err="1"/>
              <a:t>httpd</a:t>
            </a:r>
            <a:r>
              <a:rPr lang="en-US" dirty="0"/>
              <a:t>/test/integration/default/</a:t>
            </a:r>
            <a:r>
              <a:rPr lang="en-US" dirty="0" err="1"/>
              <a:t>serverspec</a:t>
            </a:r>
            <a:r>
              <a:rPr lang="en-US" dirty="0"/>
              <a:t>/</a:t>
            </a:r>
            <a:r>
              <a:rPr lang="en-US" dirty="0" err="1" smtClean="0"/>
              <a:t>default_spec.rb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211308"/>
            <a:ext cx="14404273" cy="601617"/>
          </a:xfrm>
        </p:spPr>
        <p:txBody>
          <a:bodyPr/>
          <a:lstStyle/>
          <a:p>
            <a:r>
              <a:rPr lang="en-US" dirty="0" smtClean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98151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httpd</a:t>
            </a:r>
            <a:r>
              <a:rPr lang="en-US" dirty="0"/>
              <a:t>::default</a:t>
            </a:r>
          </a:p>
          <a:p>
            <a:r>
              <a:rPr lang="en-US" dirty="0" smtClean="0"/>
              <a:t>         Command </a:t>
            </a:r>
            <a:r>
              <a:rPr lang="en-US" dirty="0"/>
              <a:t>"curl http://</a:t>
            </a:r>
            <a:r>
              <a:rPr lang="en-US" dirty="0" err="1"/>
              <a:t>localhost</a:t>
            </a:r>
            <a:r>
              <a:rPr lang="en-US" dirty="0"/>
              <a:t>"</a:t>
            </a:r>
          </a:p>
          <a:p>
            <a:r>
              <a:rPr lang="en-US" dirty="0"/>
              <a:t>           </a:t>
            </a:r>
            <a:r>
              <a:rPr lang="en-US" dirty="0" err="1"/>
              <a:t>stdout</a:t>
            </a:r>
            <a:endParaRPr lang="en-US" dirty="0"/>
          </a:p>
          <a:p>
            <a:r>
              <a:rPr lang="en-US" dirty="0"/>
              <a:t>             should match /Apache 2 Test Page/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verify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3941543"/>
            <a:ext cx="14420850" cy="4925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Re-Verify the </a:t>
            </a:r>
            <a:r>
              <a:rPr lang="en-US" smtClean="0"/>
              <a:t>Virtual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90254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a Reliable 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This time it will be different.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Create a cookbook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Write tests that verifies the cookbook does what we want it to do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Execute the tests and see failure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Write the recipe to make the test pass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Execute the tests and see success</a:t>
            </a:r>
          </a:p>
        </p:txBody>
      </p:sp>
    </p:spTree>
    <p:extLst>
      <p:ext uri="{BB962C8B-B14F-4D97-AF65-F5344CB8AC3E}">
        <p14:creationId xmlns:p14="http://schemas.microsoft.com/office/powerpoint/2010/main" val="423143576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value is there is writing the tests before writing the recipes?</a:t>
            </a:r>
          </a:p>
          <a:p>
            <a:endParaRPr lang="en-US" dirty="0" smtClean="0"/>
          </a:p>
          <a:p>
            <a:r>
              <a:rPr lang="en-US" dirty="0" smtClean="0"/>
              <a:t>Why is it hard to write the tests before you write the recipe?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99088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questions can we answer for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5284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2643939"/>
      </p:ext>
    </p:extLst>
  </p:cSld>
  <p:clrMapOvr>
    <a:masterClrMapping/>
  </p:clrMapOvr>
  <p:transition xmlns:p14="http://schemas.microsoft.com/office/powerpoint/2010/main"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cd ~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Lets Start this Journey in the Home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12081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Usage: chef generate cookbook NAME [options]</a:t>
            </a:r>
          </a:p>
          <a:p>
            <a:r>
              <a:rPr lang="en-US" sz="2400" dirty="0"/>
              <a:t>    -C, --copyright COPYRIGHT        Name of the copyright holder - </a:t>
            </a:r>
            <a:r>
              <a:rPr lang="en-US" sz="2400" dirty="0" err="1" smtClean="0"/>
              <a:t>defa</a:t>
            </a:r>
            <a:r>
              <a:rPr lang="en-US" sz="2400" dirty="0" smtClean="0"/>
              <a:t>...</a:t>
            </a:r>
          </a:p>
          <a:p>
            <a:r>
              <a:rPr lang="en-US" sz="2400" dirty="0" smtClean="0"/>
              <a:t>    -m, --email EMAIL                Email address of the author - </a:t>
            </a:r>
            <a:r>
              <a:rPr lang="en-US" sz="2400" dirty="0" err="1" smtClean="0"/>
              <a:t>defau</a:t>
            </a:r>
            <a:r>
              <a:rPr lang="en-US" sz="2400" dirty="0" smtClean="0"/>
              <a:t>...</a:t>
            </a:r>
          </a:p>
          <a:p>
            <a:r>
              <a:rPr lang="en-US" sz="2400" dirty="0" smtClean="0"/>
              <a:t>    </a:t>
            </a:r>
            <a:r>
              <a:rPr lang="en-US" sz="2400" dirty="0"/>
              <a:t>-a, --generator-</a:t>
            </a:r>
            <a:r>
              <a:rPr lang="en-US" sz="2400" dirty="0" err="1"/>
              <a:t>arg</a:t>
            </a:r>
            <a:r>
              <a:rPr lang="en-US" sz="2400" dirty="0"/>
              <a:t> KEY=VALUE    Use to set arbitrary attribute </a:t>
            </a:r>
            <a:r>
              <a:rPr lang="en-US" sz="2400" dirty="0" smtClean="0"/>
              <a:t>KEY ...</a:t>
            </a:r>
            <a:endParaRPr lang="en-US" sz="2400" dirty="0"/>
          </a:p>
          <a:p>
            <a:r>
              <a:rPr lang="en-US" sz="2400" dirty="0"/>
              <a:t>    -I, --license LICENSE            </a:t>
            </a:r>
            <a:r>
              <a:rPr lang="en-US" sz="2400" dirty="0" err="1"/>
              <a:t>all_rights</a:t>
            </a:r>
            <a:r>
              <a:rPr lang="en-US" sz="2400" dirty="0"/>
              <a:t>, apache2, </a:t>
            </a:r>
            <a:r>
              <a:rPr lang="en-US" sz="2400" dirty="0" err="1"/>
              <a:t>mit</a:t>
            </a:r>
            <a:r>
              <a:rPr lang="en-US" sz="2400" dirty="0"/>
              <a:t>, gplv2, </a:t>
            </a:r>
            <a:r>
              <a:rPr lang="en-US" sz="2400" dirty="0" err="1" smtClean="0"/>
              <a:t>gp</a:t>
            </a:r>
            <a:r>
              <a:rPr lang="en-US" sz="2400" dirty="0" smtClean="0"/>
              <a:t>...</a:t>
            </a:r>
            <a:endParaRPr lang="en-US" sz="2400" dirty="0"/>
          </a:p>
          <a:p>
            <a:r>
              <a:rPr lang="en-US" sz="2400" dirty="0"/>
              <a:t>    -g GENERATOR_COOKBOOK_PATH,      Use GENERATOR_COOKBOOK_PATH for </a:t>
            </a:r>
            <a:r>
              <a:rPr lang="en-US" sz="2400" dirty="0" smtClean="0"/>
              <a:t>the...</a:t>
            </a:r>
            <a:endParaRPr lang="en-US" sz="2400" dirty="0"/>
          </a:p>
          <a:p>
            <a:r>
              <a:rPr lang="en-US" sz="2400" dirty="0"/>
              <a:t>        --generator-cookbook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generate cookbook --help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 Chef About Generating a Cookbook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14540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Compiling Cookbooks...</a:t>
            </a:r>
          </a:p>
          <a:p>
            <a:r>
              <a:rPr lang="en-US" dirty="0"/>
              <a:t>Recipe: </a:t>
            </a:r>
            <a:r>
              <a:rPr lang="en-US" dirty="0" err="1"/>
              <a:t>code_generator</a:t>
            </a:r>
            <a:r>
              <a:rPr lang="en-US" dirty="0"/>
              <a:t>::cookbook</a:t>
            </a:r>
          </a:p>
          <a:p>
            <a:r>
              <a:rPr lang="en-US" dirty="0"/>
              <a:t>  * directory[/home/chef/</a:t>
            </a:r>
            <a:r>
              <a:rPr lang="en-US" dirty="0" err="1"/>
              <a:t>httpd</a:t>
            </a:r>
            <a:r>
              <a:rPr lang="en-US" dirty="0"/>
              <a:t>] action create</a:t>
            </a:r>
          </a:p>
          <a:p>
            <a:r>
              <a:rPr lang="en-US" dirty="0"/>
              <a:t>    - create new directory /home/chef/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  * template[/home/chef/</a:t>
            </a:r>
            <a:r>
              <a:rPr lang="en-US" dirty="0" err="1"/>
              <a:t>httpd</a:t>
            </a:r>
            <a:r>
              <a:rPr lang="en-US" dirty="0"/>
              <a:t>/</a:t>
            </a:r>
            <a:r>
              <a:rPr lang="en-US" dirty="0" err="1"/>
              <a:t>metadata.rb</a:t>
            </a:r>
            <a:r>
              <a:rPr lang="en-US" dirty="0"/>
              <a:t>] action </a:t>
            </a:r>
            <a:r>
              <a:rPr lang="en-US" dirty="0" err="1"/>
              <a:t>create_if_missing</a:t>
            </a:r>
            <a:endParaRPr lang="en-US" dirty="0"/>
          </a:p>
          <a:p>
            <a:r>
              <a:rPr lang="en-US" dirty="0"/>
              <a:t>    - create new file /home/chef/</a:t>
            </a:r>
            <a:r>
              <a:rPr lang="en-US" dirty="0" err="1"/>
              <a:t>httpd</a:t>
            </a:r>
            <a:r>
              <a:rPr lang="en-US" dirty="0"/>
              <a:t>/</a:t>
            </a:r>
            <a:r>
              <a:rPr lang="en-US" dirty="0" err="1"/>
              <a:t>metadata.rb</a:t>
            </a:r>
            <a:endParaRPr lang="en-US" dirty="0"/>
          </a:p>
          <a:p>
            <a:r>
              <a:rPr lang="en-US" dirty="0"/>
              <a:t>    - update content in file /home/chef/</a:t>
            </a:r>
            <a:r>
              <a:rPr lang="en-US" dirty="0" err="1"/>
              <a:t>httpd</a:t>
            </a:r>
            <a:r>
              <a:rPr lang="en-US" dirty="0"/>
              <a:t>/</a:t>
            </a:r>
            <a:r>
              <a:rPr lang="en-US" dirty="0" err="1"/>
              <a:t>metadata.rb</a:t>
            </a:r>
            <a:r>
              <a:rPr lang="en-US" dirty="0"/>
              <a:t> from none to 53a150</a:t>
            </a:r>
          </a:p>
          <a:p>
            <a:r>
              <a:rPr lang="en-US" dirty="0"/>
              <a:t>    (diff output suppressed by </a:t>
            </a:r>
            <a:r>
              <a:rPr lang="en-US" dirty="0" err="1"/>
              <a:t>config</a:t>
            </a:r>
            <a:r>
              <a:rPr lang="en-US" dirty="0"/>
              <a:t>)</a:t>
            </a:r>
          </a:p>
          <a:p>
            <a:r>
              <a:rPr lang="en-US" dirty="0"/>
              <a:t>  * template[/home/chef/</a:t>
            </a:r>
            <a:r>
              <a:rPr lang="en-US" dirty="0" err="1"/>
              <a:t>httpd</a:t>
            </a:r>
            <a:r>
              <a:rPr lang="en-US" dirty="0"/>
              <a:t>/</a:t>
            </a:r>
            <a:r>
              <a:rPr lang="en-US" dirty="0" err="1"/>
              <a:t>README.md</a:t>
            </a:r>
            <a:r>
              <a:rPr lang="en-US" dirty="0"/>
              <a:t>] action </a:t>
            </a:r>
            <a:r>
              <a:rPr lang="en-US" dirty="0" err="1" smtClean="0"/>
              <a:t>create_if_missing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generate cookbook </a:t>
            </a:r>
            <a:r>
              <a:rPr lang="en-US" dirty="0" err="1" smtClean="0"/>
              <a:t>httpd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a Cookbook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1018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Recipe: (chef-apply cookbook)::(chef-apply recipe)</a:t>
            </a:r>
          </a:p>
          <a:p>
            <a:r>
              <a:rPr lang="en-US" dirty="0"/>
              <a:t>  * </a:t>
            </a:r>
            <a:r>
              <a:rPr lang="en-US" dirty="0" err="1"/>
              <a:t>yum_package</a:t>
            </a:r>
            <a:r>
              <a:rPr lang="en-US" dirty="0"/>
              <a:t>[tree] action install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rgbClr val="CCFFCC"/>
                </a:solidFill>
              </a:rPr>
              <a:t> - install version 1.5.3-3.el6 of package tree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chef-apply -e 'package "tree"'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the Package Tree to Aid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35564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err="1"/>
              <a:t>httpd</a:t>
            </a:r>
            <a:endParaRPr lang="de-DE" dirty="0"/>
          </a:p>
          <a:p>
            <a:r>
              <a:rPr lang="de-DE" dirty="0" smtClean="0"/>
              <a:t>└</a:t>
            </a:r>
            <a:r>
              <a:rPr lang="de-DE" dirty="0"/>
              <a:t>── </a:t>
            </a:r>
            <a:r>
              <a:rPr lang="de-DE" dirty="0" err="1"/>
              <a:t>test</a:t>
            </a:r>
            <a:endParaRPr lang="de-DE" dirty="0"/>
          </a:p>
          <a:p>
            <a:r>
              <a:rPr lang="de-DE" dirty="0"/>
              <a:t>    └── </a:t>
            </a:r>
            <a:r>
              <a:rPr lang="de-DE" dirty="0" err="1"/>
              <a:t>integration</a:t>
            </a:r>
            <a:endParaRPr lang="de-DE" dirty="0"/>
          </a:p>
          <a:p>
            <a:r>
              <a:rPr lang="de-DE" dirty="0"/>
              <a:t>        ├── </a:t>
            </a:r>
            <a:r>
              <a:rPr lang="de-DE" dirty="0" err="1"/>
              <a:t>default</a:t>
            </a:r>
            <a:endParaRPr lang="de-DE" dirty="0"/>
          </a:p>
          <a:p>
            <a:r>
              <a:rPr lang="de-DE" dirty="0"/>
              <a:t>        │   └── </a:t>
            </a:r>
            <a:r>
              <a:rPr lang="de-DE" dirty="0" err="1"/>
              <a:t>serverspec</a:t>
            </a:r>
            <a:endParaRPr lang="de-DE" dirty="0"/>
          </a:p>
          <a:p>
            <a:r>
              <a:rPr lang="de-DE" dirty="0"/>
              <a:t>        │       └── </a:t>
            </a:r>
            <a:r>
              <a:rPr lang="de-DE" dirty="0" err="1"/>
              <a:t>default_spec.rb</a:t>
            </a:r>
            <a:endParaRPr lang="de-DE" dirty="0"/>
          </a:p>
          <a:p>
            <a:r>
              <a:rPr lang="de-DE" dirty="0"/>
              <a:t>        └── </a:t>
            </a:r>
            <a:r>
              <a:rPr lang="de-DE" dirty="0" err="1"/>
              <a:t>helpers</a:t>
            </a:r>
            <a:endParaRPr lang="de-DE" dirty="0"/>
          </a:p>
          <a:p>
            <a:r>
              <a:rPr lang="de-DE" dirty="0"/>
              <a:t>            └── </a:t>
            </a:r>
            <a:r>
              <a:rPr lang="de-DE" dirty="0" err="1"/>
              <a:t>serverspec</a:t>
            </a:r>
            <a:endParaRPr lang="de-DE" dirty="0"/>
          </a:p>
          <a:p>
            <a:r>
              <a:rPr lang="de-DE" dirty="0"/>
              <a:t>                └── </a:t>
            </a:r>
            <a:r>
              <a:rPr lang="de-DE" dirty="0" err="1"/>
              <a:t>spec_helper.rb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tree </a:t>
            </a:r>
            <a:r>
              <a:rPr lang="en-US" dirty="0" err="1" smtClean="0"/>
              <a:t>httpd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View the Tests in the Generated Cookbook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26565975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a Reliable 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This time it will be different.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Create a cookbook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Write tests that verifies the cookbook does what we want it to do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Execute the tests and see failure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Write the recipe to make the test pass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Execute the tests and see success</a:t>
            </a:r>
          </a:p>
        </p:txBody>
      </p:sp>
    </p:spTree>
    <p:extLst>
      <p:ext uri="{BB962C8B-B14F-4D97-AF65-F5344CB8AC3E}">
        <p14:creationId xmlns:p14="http://schemas.microsoft.com/office/powerpoint/2010/main" val="413349362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7bb5d761-a2ea-4873-95f7-7a6658fb3ef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15138</TotalTime>
  <Words>2018</Words>
  <Application>Microsoft Macintosh PowerPoint</Application>
  <PresentationFormat>Custom</PresentationFormat>
  <Paragraphs>259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Template</vt:lpstr>
      <vt:lpstr>Interaction</vt:lpstr>
      <vt:lpstr>Building Cookbooks with Tests</vt:lpstr>
      <vt:lpstr>Objectives</vt:lpstr>
      <vt:lpstr>Build a Reliable Cookbook</vt:lpstr>
      <vt:lpstr>Lets Start this Journey in the Home Directory</vt:lpstr>
      <vt:lpstr>Ask Chef About Generating a Cookbook</vt:lpstr>
      <vt:lpstr>Generate a Cookbook</vt:lpstr>
      <vt:lpstr>Install the Package Tree to Aid Us</vt:lpstr>
      <vt:lpstr>View the Tests in the Generated Cookbook</vt:lpstr>
      <vt:lpstr>Build a Reliable Cookbook</vt:lpstr>
      <vt:lpstr>Remove the Default Test</vt:lpstr>
      <vt:lpstr>Add a Test to Validate a Working Website</vt:lpstr>
      <vt:lpstr>Build a Reliable Cookbook</vt:lpstr>
      <vt:lpstr>Move into the Cookbook Directory</vt:lpstr>
      <vt:lpstr>Remove Settings from the Kitchen Configuration</vt:lpstr>
      <vt:lpstr>Add Settings to the Kitchen Configuration</vt:lpstr>
      <vt:lpstr>View the Test Matrix for Test Kitchen</vt:lpstr>
      <vt:lpstr>Create the Virtual Instance</vt:lpstr>
      <vt:lpstr>Converge the Virtual Instance</vt:lpstr>
      <vt:lpstr>Execute the Tests Against the Virtual Instance</vt:lpstr>
      <vt:lpstr>Examine the Test Kitchen Results</vt:lpstr>
      <vt:lpstr>Examine the Test Kitchen Results</vt:lpstr>
      <vt:lpstr>Examine the Test Kitchen Results</vt:lpstr>
      <vt:lpstr>Examine the Test Kitchen Results</vt:lpstr>
      <vt:lpstr>Build a Reliable Cookbook</vt:lpstr>
      <vt:lpstr>Write the Default Recipe for the Cookbook</vt:lpstr>
      <vt:lpstr>Build a Reliable Cookbook</vt:lpstr>
      <vt:lpstr>Re-Converge the Virtual Instance</vt:lpstr>
      <vt:lpstr>Re-Verify the Virtual Instance</vt:lpstr>
      <vt:lpstr>We Did Not Know Any Better</vt:lpstr>
      <vt:lpstr>Choosing a Better Value</vt:lpstr>
      <vt:lpstr>Update the Test Value to be More Accurate</vt:lpstr>
      <vt:lpstr>Re-Verify the Virtual Instance</vt:lpstr>
      <vt:lpstr>Build a Reliable Cookbook</vt:lpstr>
      <vt:lpstr>Discussion</vt:lpstr>
      <vt:lpstr>Q&amp;A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 Presentation</dc:title>
  <dc:creator>sdelfante@chef.io</dc:creator>
  <cp:lastModifiedBy>Franklin Webber</cp:lastModifiedBy>
  <cp:revision>2039</cp:revision>
  <cp:lastPrinted>2015-02-07T23:49:10Z</cp:lastPrinted>
  <dcterms:created xsi:type="dcterms:W3CDTF">2012-09-13T17:36:07Z</dcterms:created>
  <dcterms:modified xsi:type="dcterms:W3CDTF">2015-10-27T04:07:51Z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