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1"/>
  </p:notesMasterIdLst>
  <p:handoutMasterIdLst>
    <p:handoutMasterId r:id="rId32"/>
  </p:handoutMasterIdLst>
  <p:sldIdLst>
    <p:sldId id="256" r:id="rId7"/>
    <p:sldId id="257" r:id="rId8"/>
    <p:sldId id="277" r:id="rId9"/>
    <p:sldId id="280" r:id="rId10"/>
    <p:sldId id="282" r:id="rId11"/>
    <p:sldId id="281" r:id="rId12"/>
    <p:sldId id="283" r:id="rId13"/>
    <p:sldId id="284" r:id="rId14"/>
    <p:sldId id="285" r:id="rId15"/>
    <p:sldId id="278" r:id="rId16"/>
    <p:sldId id="286" r:id="rId17"/>
    <p:sldId id="287" r:id="rId18"/>
    <p:sldId id="288" r:id="rId19"/>
    <p:sldId id="289" r:id="rId20"/>
    <p:sldId id="290" r:id="rId21"/>
    <p:sldId id="279" r:id="rId22"/>
    <p:sldId id="291" r:id="rId23"/>
    <p:sldId id="292" r:id="rId24"/>
    <p:sldId id="293" r:id="rId25"/>
    <p:sldId id="294" r:id="rId26"/>
    <p:sldId id="295" r:id="rId27"/>
    <p:sldId id="275" r:id="rId28"/>
    <p:sldId id="276" r:id="rId29"/>
    <p:sldId id="267" r:id="rId3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208" y="-96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Resources in Recipes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Remaining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and execute tests for the Install recipe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Verify the test validates the recipe</a:t>
            </a:r>
          </a:p>
        </p:txBody>
      </p:sp>
    </p:spTree>
    <p:extLst>
      <p:ext uri="{BB962C8B-B14F-4D97-AF65-F5344CB8AC3E}">
        <p14:creationId xmlns:p14="http://schemas.microsoft.com/office/powerpoint/2010/main" val="19996924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It's Quiet. Too Quiet.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a test passes immediately without having to write code </a:t>
            </a:r>
            <a:r>
              <a:rPr lang="en-US" dirty="0" smtClean="0"/>
              <a:t>(or if the code has already been written) it </a:t>
            </a:r>
            <a:r>
              <a:rPr lang="en-US" dirty="0" smtClean="0"/>
              <a:t>is time to be concerned. This is one of those moments we should ensure that the tests are working by </a:t>
            </a:r>
            <a:r>
              <a:rPr lang="en-US" dirty="0" smtClean="0"/>
              <a:t>mutating that </a:t>
            </a:r>
            <a:r>
              <a:rPr lang="en-US" dirty="0" smtClean="0"/>
              <a:t>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6983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Out the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install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# package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install.rb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41333"/>
            <a:ext cx="14404273" cy="5820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9127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::install When all attributes are default, on an unspecified platform installs the appropriate package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   expected "package[</a:t>
            </a:r>
            <a:r>
              <a:rPr lang="en-US" dirty="0" err="1"/>
              <a:t>httpd</a:t>
            </a:r>
            <a:r>
              <a:rPr lang="en-US" dirty="0"/>
              <a:t>]" with action :install to be in Chef run. Other package resources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8349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 to See it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081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Uncomment Out the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install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package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install.rb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41333"/>
            <a:ext cx="14404273" cy="5820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8807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0.73662 seconds (files took 4.4 seconds to load)</a:t>
            </a:r>
          </a:p>
          <a:p>
            <a:r>
              <a:rPr lang="en-US" dirty="0"/>
              <a:t>2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2701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923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Remaining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and execute tests for the Install recipe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Verify the test validates the recipe</a:t>
            </a:r>
          </a:p>
        </p:txBody>
      </p:sp>
    </p:spTree>
    <p:extLst>
      <p:ext uri="{BB962C8B-B14F-4D97-AF65-F5344CB8AC3E}">
        <p14:creationId xmlns:p14="http://schemas.microsoft.com/office/powerpoint/2010/main" val="235732461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the Service Recipe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the test that expects the </a:t>
            </a:r>
            <a:r>
              <a:rPr lang="en-US" dirty="0" err="1" smtClean="0"/>
              <a:t>httpd</a:t>
            </a:r>
            <a:r>
              <a:rPr lang="en-US" dirty="0" smtClean="0"/>
              <a:t> cookbook's service recipe to start and enable the </a:t>
            </a:r>
            <a:r>
              <a:rPr lang="en-US" dirty="0" err="1" smtClean="0"/>
              <a:t>httpd</a:t>
            </a:r>
            <a:r>
              <a:rPr lang="en-US" dirty="0" smtClean="0"/>
              <a:t> service.</a:t>
            </a:r>
          </a:p>
          <a:p>
            <a:endParaRPr lang="en-US" dirty="0"/>
          </a:p>
          <a:p>
            <a:r>
              <a:rPr lang="en-US" dirty="0" smtClean="0"/>
              <a:t>Execute the tests for the </a:t>
            </a:r>
            <a:r>
              <a:rPr lang="en-US" dirty="0" err="1" smtClean="0"/>
              <a:t>httpd</a:t>
            </a:r>
            <a:r>
              <a:rPr lang="en-US" dirty="0" smtClean="0"/>
              <a:t> cookbook's service recipe.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6998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Tests to Verify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# ... START OF THE SPEC FILE ..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   it </a:t>
            </a:r>
            <a:r>
              <a:rPr lang="en-US" dirty="0" smtClean="0"/>
              <a:t>'starts the appropriate service' do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start_service</a:t>
            </a:r>
            <a:r>
              <a:rPr lang="en-US" dirty="0" smtClean="0"/>
              <a:t>('</a:t>
            </a:r>
            <a:r>
              <a:rPr lang="en-US" dirty="0" err="1" smtClean="0"/>
              <a:t>httpd</a:t>
            </a:r>
            <a:r>
              <a:rPr lang="en-US" dirty="0" smtClean="0"/>
              <a:t>')</a:t>
            </a:r>
            <a:endParaRPr lang="en-US" dirty="0"/>
          </a:p>
          <a:p>
            <a:r>
              <a:rPr lang="en-US" dirty="0" smtClean="0"/>
              <a:t>    end</a:t>
            </a:r>
          </a:p>
          <a:p>
            <a:endParaRPr lang="en-US" dirty="0"/>
          </a:p>
          <a:p>
            <a:r>
              <a:rPr lang="en-US" dirty="0" smtClean="0"/>
              <a:t>    it 'enables the appropriate service' do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enable_servie</a:t>
            </a:r>
            <a:r>
              <a:rPr lang="en-US" dirty="0" smtClean="0"/>
              <a:t>('</a:t>
            </a:r>
            <a:r>
              <a:rPr lang="en-US" dirty="0" err="1" smtClean="0"/>
              <a:t>httpd</a:t>
            </a:r>
            <a:r>
              <a:rPr lang="en-US" dirty="0" smtClean="0"/>
              <a:t>')</a:t>
            </a:r>
            <a:endParaRPr lang="en-US" dirty="0"/>
          </a:p>
          <a:p>
            <a:r>
              <a:rPr lang="en-US" dirty="0" smtClean="0"/>
              <a:t>    end</a:t>
            </a:r>
            <a:endParaRPr lang="en-US" dirty="0"/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206750"/>
            <a:ext cx="14404273" cy="3683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094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dirty="0"/>
              <a:t>Finished in 0.93685 seconds (files took 4.28 seconds to load)</a:t>
            </a:r>
          </a:p>
          <a:p>
            <a:r>
              <a:rPr lang="en-US" dirty="0"/>
              <a:t>3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2701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50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resources within a recipe using </a:t>
            </a:r>
            <a:r>
              <a:rPr lang="en-US" dirty="0" err="1" smtClean="0"/>
              <a:t>ChefSpec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you run </a:t>
            </a:r>
            <a:r>
              <a:rPr lang="en-US" dirty="0" err="1" smtClean="0">
                <a:latin typeface="Courier New"/>
                <a:cs typeface="Courier New"/>
              </a:rPr>
              <a:t>rspec</a:t>
            </a:r>
            <a:r>
              <a:rPr lang="en-US" dirty="0" smtClean="0"/>
              <a:t> without any paths it will automatically find and execute all the </a:t>
            </a:r>
            <a:r>
              <a:rPr lang="en-US" i="1" dirty="0" smtClean="0"/>
              <a:t>"_</a:t>
            </a:r>
            <a:r>
              <a:rPr lang="en-US" i="1" dirty="0" err="1" smtClean="0"/>
              <a:t>spec.rb</a:t>
            </a:r>
            <a:r>
              <a:rPr lang="en-US" i="1" dirty="0" smtClean="0"/>
              <a:t>"</a:t>
            </a:r>
            <a:r>
              <a:rPr lang="en-US" dirty="0" smtClean="0"/>
              <a:t> files within the spec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1871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........</a:t>
            </a:r>
          </a:p>
          <a:p>
            <a:endParaRPr lang="en-US" dirty="0"/>
          </a:p>
          <a:p>
            <a:r>
              <a:rPr lang="en-US" dirty="0"/>
              <a:t>Finished in 2.08 seconds (files took 4.29 seconds to load)</a:t>
            </a:r>
          </a:p>
          <a:p>
            <a:r>
              <a:rPr lang="en-US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88468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Execute All the Tests in the </a:t>
            </a:r>
            <a:r>
              <a:rPr lang="en-US" smtClean="0"/>
              <a:t>Spec Directory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4134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value does it bring to validate that the resources take the appropriate action?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5737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Remaining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and execute tests for the Install recipe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Verify the test validates the recipe</a:t>
            </a:r>
          </a:p>
        </p:txBody>
      </p:sp>
    </p:spTree>
    <p:extLst>
      <p:ext uri="{BB962C8B-B14F-4D97-AF65-F5344CB8AC3E}">
        <p14:creationId xmlns:p14="http://schemas.microsoft.com/office/powerpoint/2010/main" val="97893568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spec</a:t>
            </a:r>
          </a:p>
          <a:p>
            <a:r>
              <a:rPr lang="en-US" dirty="0"/>
              <a:t>├── </a:t>
            </a:r>
            <a:r>
              <a:rPr lang="en-US" dirty="0" err="1"/>
              <a:t>spec_helper.rb</a:t>
            </a:r>
            <a:endParaRPr lang="en-US" dirty="0"/>
          </a:p>
          <a:p>
            <a:r>
              <a:rPr lang="en-US" dirty="0"/>
              <a:t>└── unit</a:t>
            </a:r>
          </a:p>
          <a:p>
            <a:r>
              <a:rPr lang="en-US" dirty="0"/>
              <a:t>    └── recipes</a:t>
            </a:r>
          </a:p>
          <a:p>
            <a:r>
              <a:rPr lang="en-US" dirty="0"/>
              <a:t>        ├── </a:t>
            </a:r>
            <a:r>
              <a:rPr lang="en-US" dirty="0" err="1"/>
              <a:t>default_spec.rb</a:t>
            </a:r>
            <a:endParaRPr lang="en-US" dirty="0"/>
          </a:p>
          <a:p>
            <a:r>
              <a:rPr lang="en-US" dirty="0"/>
              <a:t>        ├── </a:t>
            </a:r>
            <a:r>
              <a:rPr lang="en-US" dirty="0" err="1"/>
              <a:t>install_spec.rb</a:t>
            </a:r>
            <a:endParaRPr lang="en-US" dirty="0"/>
          </a:p>
          <a:p>
            <a:r>
              <a:rPr lang="en-US" dirty="0"/>
              <a:t>        └── </a:t>
            </a:r>
            <a:r>
              <a:rPr lang="en-US" dirty="0" err="1"/>
              <a:t>service_spec.rb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49853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Recipes Also Generate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5804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Finished in 0.46874 seconds (files took 4.24 seconds to load)</a:t>
            </a:r>
          </a:p>
          <a:p>
            <a:r>
              <a:rPr lang="en-US" dirty="0"/>
              <a:t>1 example,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2701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Install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183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Pending Test to Verify the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# ... START OF THE SPEC FILE ...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    it 'install the appropriate package'</a:t>
            </a:r>
            <a:endParaRPr lang="en-US" dirty="0"/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265316"/>
            <a:ext cx="14404273" cy="626533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463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ChefSpec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within the documentation examples of testing packages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110754" y="7164200"/>
            <a:ext cx="10034492" cy="524133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sethvargo</a:t>
            </a:r>
            <a:r>
              <a:rPr lang="en-US" dirty="0"/>
              <a:t>/</a:t>
            </a:r>
            <a:r>
              <a:rPr lang="en-US" dirty="0" err="1"/>
              <a:t>chefspec</a:t>
            </a:r>
            <a:r>
              <a:rPr lang="en-US" dirty="0"/>
              <a:t>/tree/master/examples/package</a:t>
            </a:r>
          </a:p>
        </p:txBody>
      </p:sp>
    </p:spTree>
    <p:extLst>
      <p:ext uri="{BB962C8B-B14F-4D97-AF65-F5344CB8AC3E}">
        <p14:creationId xmlns:p14="http://schemas.microsoft.com/office/powerpoint/2010/main" val="117476698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Test to Verify the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# ... START OF THE SPEC FILE ...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    it 'install the appropriate package' do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install_package</a:t>
            </a:r>
            <a:r>
              <a:rPr lang="en-US" dirty="0" smtClean="0"/>
              <a:t>('</a:t>
            </a:r>
            <a:r>
              <a:rPr lang="en-US" dirty="0" err="1" smtClean="0"/>
              <a:t>httpd</a:t>
            </a:r>
            <a:r>
              <a:rPr lang="en-US" dirty="0" smtClean="0"/>
              <a:t>')</a:t>
            </a:r>
            <a:endParaRPr lang="en-US" dirty="0"/>
          </a:p>
          <a:p>
            <a:r>
              <a:rPr lang="en-US" dirty="0" smtClean="0"/>
              <a:t>    end</a:t>
            </a:r>
            <a:endParaRPr lang="en-US" dirty="0"/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5042" y="5318232"/>
            <a:ext cx="14404273" cy="15291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3478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0.73662 seconds (files took 4.4 seconds to load)</a:t>
            </a:r>
          </a:p>
          <a:p>
            <a:r>
              <a:rPr lang="en-US" dirty="0"/>
              <a:t>2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3874099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0898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rainingTemplate-102215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TrainingTemplate-102215.potx</Template>
  <TotalTime>15031</TotalTime>
  <Words>839</Words>
  <Application>Microsoft Macintosh PowerPoint</Application>
  <PresentationFormat>Custom</PresentationFormat>
  <Paragraphs>132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TrainingTemplate-102215</vt:lpstr>
      <vt:lpstr>Interaction</vt:lpstr>
      <vt:lpstr>Testing Resources in Recipes</vt:lpstr>
      <vt:lpstr>Objectives</vt:lpstr>
      <vt:lpstr>Testing Remaining Resources</vt:lpstr>
      <vt:lpstr>Generated Recipes Also Generate Specs</vt:lpstr>
      <vt:lpstr>Execute the Install Test</vt:lpstr>
      <vt:lpstr>Add a Pending Test to Verify the Package</vt:lpstr>
      <vt:lpstr>ChefSpec Documentation</vt:lpstr>
      <vt:lpstr>Write the Test to Verify the Package</vt:lpstr>
      <vt:lpstr>Execute the Test to See it Pass</vt:lpstr>
      <vt:lpstr>Testing Remaining Resources</vt:lpstr>
      <vt:lpstr>It's Quiet. Too Quiet.</vt:lpstr>
      <vt:lpstr>Comment Out the Resource</vt:lpstr>
      <vt:lpstr>Execute the Test to See it Fail</vt:lpstr>
      <vt:lpstr>Uncomment Out the Resource</vt:lpstr>
      <vt:lpstr>Execute the Test to See it Pass</vt:lpstr>
      <vt:lpstr>Testing Remaining Resources</vt:lpstr>
      <vt:lpstr>Test the Service Recipe</vt:lpstr>
      <vt:lpstr>Write the Tests to Verify the Service</vt:lpstr>
      <vt:lpstr>Execute the Tests to See it Pass</vt:lpstr>
      <vt:lpstr>rspec</vt:lpstr>
      <vt:lpstr>Execute All the Tests in the Spec Directory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2018</cp:revision>
  <cp:lastPrinted>2015-02-07T23:49:10Z</cp:lastPrinted>
  <dcterms:created xsi:type="dcterms:W3CDTF">2012-09-13T17:36:07Z</dcterms:created>
  <dcterms:modified xsi:type="dcterms:W3CDTF">2015-10-27T04:28:39Z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