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1"/>
  </p:notesMasterIdLst>
  <p:handoutMasterIdLst>
    <p:handoutMasterId r:id="rId42"/>
  </p:handoutMasterIdLst>
  <p:sldIdLst>
    <p:sldId id="256" r:id="rId7"/>
    <p:sldId id="257" r:id="rId8"/>
    <p:sldId id="281" r:id="rId9"/>
    <p:sldId id="277" r:id="rId10"/>
    <p:sldId id="280" r:id="rId11"/>
    <p:sldId id="278" r:id="rId12"/>
    <p:sldId id="282" r:id="rId13"/>
    <p:sldId id="279" r:id="rId14"/>
    <p:sldId id="283" r:id="rId15"/>
    <p:sldId id="284" r:id="rId16"/>
    <p:sldId id="285" r:id="rId17"/>
    <p:sldId id="288" r:id="rId18"/>
    <p:sldId id="286" r:id="rId19"/>
    <p:sldId id="287" r:id="rId20"/>
    <p:sldId id="306" r:id="rId21"/>
    <p:sldId id="289" r:id="rId22"/>
    <p:sldId id="290" r:id="rId23"/>
    <p:sldId id="292" r:id="rId24"/>
    <p:sldId id="293" r:id="rId25"/>
    <p:sldId id="294" r:id="rId26"/>
    <p:sldId id="295" r:id="rId27"/>
    <p:sldId id="296" r:id="rId28"/>
    <p:sldId id="297" r:id="rId29"/>
    <p:sldId id="298" r:id="rId30"/>
    <p:sldId id="299" r:id="rId31"/>
    <p:sldId id="301" r:id="rId32"/>
    <p:sldId id="300" r:id="rId33"/>
    <p:sldId id="302" r:id="rId34"/>
    <p:sldId id="303" r:id="rId35"/>
    <p:sldId id="304" r:id="rId36"/>
    <p:sldId id="305" r:id="rId37"/>
    <p:sldId id="275" r:id="rId38"/>
    <p:sldId id="276" r:id="rId39"/>
    <p:sldId id="267" r:id="rId4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08" y="-96"/>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67719"/>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2.28 seconds (files took 4.28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within a Ruby file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a:t>tmp</a:t>
            </a:r>
            <a:r>
              <a:rPr lang="en-US" sz="2400" dirty="0"/>
              <a:t>/d20151026-17430-19i8bee/cookbooks/</a:t>
            </a:r>
            <a:r>
              <a:rPr lang="en-US" sz="2400" dirty="0" err="1"/>
              <a:t>httpd</a:t>
            </a:r>
            <a:r>
              <a:rPr lang="en-US" sz="2400" dirty="0"/>
              <a:t>/recipes/</a:t>
            </a:r>
            <a:r>
              <a:rPr lang="en-US" sz="2400" dirty="0" err="1"/>
              <a:t>install.rb</a:t>
            </a:r>
            <a:r>
              <a:rPr lang="en-US" sz="2400" dirty="0"/>
              <a:t> @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Service Recipe</a:t>
            </a:r>
            <a:endParaRPr lang="en-US" dirty="0"/>
          </a:p>
        </p:txBody>
      </p:sp>
      <p:sp>
        <p:nvSpPr>
          <p:cNvPr id="3" name="Subtitle 2"/>
          <p:cNvSpPr>
            <a:spLocks noGrp="1"/>
          </p:cNvSpPr>
          <p:nvPr>
            <p:ph type="subTitle" idx="1"/>
          </p:nvPr>
        </p:nvSpPr>
        <p:spPr/>
        <p:txBody>
          <a:bodyPr/>
          <a:lstStyle/>
          <a:p>
            <a:r>
              <a:rPr lang="en-US" dirty="0"/>
              <a:t>Refactor the </a:t>
            </a:r>
            <a:r>
              <a:rPr lang="en-US" dirty="0" smtClean="0"/>
              <a:t>Service recipe </a:t>
            </a:r>
            <a:r>
              <a:rPr lang="en-US" dirty="0"/>
              <a:t>to use a Node attribute</a:t>
            </a:r>
          </a:p>
          <a:p>
            <a:r>
              <a:rPr lang="en-US" dirty="0"/>
              <a:t>Execute the tests and verify the tests fail</a:t>
            </a:r>
          </a:p>
          <a:p>
            <a:r>
              <a:rPr lang="en-US" dirty="0" smtClean="0"/>
              <a:t>Add a new Node attribute for the service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a:t>
            </a:r>
            <a:r>
              <a:rPr lang="en-US" dirty="0" smtClean="0"/>
              <a:t>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2015 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a:t>tmp</a:t>
            </a:r>
            <a:r>
              <a:rPr lang="en-US" sz="2400" dirty="0"/>
              <a:t>/d20151027-27872-9rctn8/cookbooks/</a:t>
            </a:r>
            <a:r>
              <a:rPr lang="en-US" sz="2400" dirty="0" err="1"/>
              <a:t>httpd</a:t>
            </a:r>
            <a:r>
              <a:rPr lang="en-US" sz="2400" dirty="0"/>
              <a:t>/recipes/service.rb:6:in `</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Recipe Uses a Hard-Coded Package Name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Tree>
    <p:extLst>
      <p:ext uri="{BB962C8B-B14F-4D97-AF65-F5344CB8AC3E}">
        <p14:creationId xmlns:p14="http://schemas.microsoft.com/office/powerpoint/2010/main" val="1910286073"/>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/d20151026-15641-1adgkog/cookbooks/</a:t>
            </a:r>
            <a:r>
              <a:rPr lang="en-US" dirty="0" err="1"/>
              <a:t>httpd</a:t>
            </a:r>
            <a:r>
              <a:rPr lang="en-US" dirty="0"/>
              <a:t>/recipes/install.rb:6:in `</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15103</TotalTime>
  <Words>1698</Words>
  <Application>Microsoft Macintosh PowerPoint</Application>
  <PresentationFormat>Custom</PresentationFormat>
  <Paragraphs>211</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TrainingTemplate-102215</vt:lpstr>
      <vt:lpstr>Interaction</vt:lpstr>
      <vt:lpstr>Testing While Refactoring to Attributes</vt:lpstr>
      <vt:lpstr>Objectives</vt:lpstr>
      <vt:lpstr>The Recipe Uses a Hard-Coded Package Name</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Refactor to Use Attributes</vt:lpstr>
      <vt:lpstr>Add the Default Node Attribute</vt:lpstr>
      <vt:lpstr>Execute the Tests to See it Pass</vt:lpstr>
      <vt:lpstr>Refactor to Use Attributes</vt:lpstr>
      <vt:lpstr>What if We Made a Typo?</vt:lpstr>
      <vt:lpstr>Typos Like This One Will Waste Time</vt:lpstr>
      <vt:lpstr>Pry a Debugger</vt:lpstr>
      <vt:lpstr>Add a Break Point in the Recipe</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Remove the Break Point from the Recipe</vt:lpstr>
      <vt:lpstr>Refactor Service Recipe</vt:lpstr>
      <vt:lpstr>Update the Recipe to use the Node Attribute</vt:lpstr>
      <vt:lpstr>Execute the Tests to See it Fail</vt:lpstr>
      <vt:lpstr>Add the Default Node Attribute</vt:lpstr>
      <vt:lpstr>Execute the Tests to See it Pass</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2068</cp:revision>
  <cp:lastPrinted>2015-02-07T23:49:10Z</cp:lastPrinted>
  <dcterms:created xsi:type="dcterms:W3CDTF">2012-09-13T17:36:07Z</dcterms:created>
  <dcterms:modified xsi:type="dcterms:W3CDTF">2015-10-27T04:39:31Z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