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42"/>
  </p:notesMasterIdLst>
  <p:handoutMasterIdLst>
    <p:handoutMasterId r:id="rId43"/>
  </p:handoutMasterIdLst>
  <p:sldIdLst>
    <p:sldId id="256" r:id="rId7"/>
    <p:sldId id="257" r:id="rId8"/>
    <p:sldId id="283" r:id="rId9"/>
    <p:sldId id="284" r:id="rId10"/>
    <p:sldId id="285" r:id="rId11"/>
    <p:sldId id="286" r:id="rId12"/>
    <p:sldId id="287" r:id="rId13"/>
    <p:sldId id="289" r:id="rId14"/>
    <p:sldId id="300" r:id="rId15"/>
    <p:sldId id="277" r:id="rId16"/>
    <p:sldId id="288" r:id="rId17"/>
    <p:sldId id="290" r:id="rId18"/>
    <p:sldId id="278" r:id="rId19"/>
    <p:sldId id="291" r:id="rId20"/>
    <p:sldId id="279" r:id="rId21"/>
    <p:sldId id="292" r:id="rId22"/>
    <p:sldId id="280" r:id="rId23"/>
    <p:sldId id="293" r:id="rId24"/>
    <p:sldId id="281" r:id="rId25"/>
    <p:sldId id="282" r:id="rId26"/>
    <p:sldId id="294" r:id="rId27"/>
    <p:sldId id="295" r:id="rId28"/>
    <p:sldId id="296" r:id="rId29"/>
    <p:sldId id="297" r:id="rId30"/>
    <p:sldId id="298" r:id="rId31"/>
    <p:sldId id="301" r:id="rId32"/>
    <p:sldId id="302" r:id="rId33"/>
    <p:sldId id="305" r:id="rId34"/>
    <p:sldId id="306" r:id="rId35"/>
    <p:sldId id="303" r:id="rId36"/>
    <p:sldId id="307" r:id="rId37"/>
    <p:sldId id="304" r:id="rId38"/>
    <p:sldId id="275" r:id="rId39"/>
    <p:sldId id="276" r:id="rId40"/>
    <p:sldId id="267" r:id="rId41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-208" y="-96"/>
      </p:cViewPr>
      <p:guideLst>
        <p:guide orient="horz" pos="894"/>
        <p:guide pos="9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10/26/15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10/26/15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While Refactoring to Multiple Platforms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Support for </a:t>
            </a:r>
            <a:r>
              <a:rPr lang="en-US" dirty="0" err="1" smtClean="0"/>
              <a:t>CentOS</a:t>
            </a:r>
            <a:r>
              <a:rPr lang="en-US" dirty="0" smtClean="0"/>
              <a:t> &amp; Ubuntu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Write a test that verifies the Install recipe chooses the correct package on </a:t>
            </a:r>
            <a:r>
              <a:rPr lang="en-US" dirty="0" err="1" smtClean="0"/>
              <a:t>CentOS</a:t>
            </a:r>
            <a:r>
              <a:rPr lang="en-US" dirty="0" smtClean="0"/>
              <a:t> &amp; Ubuntu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Execute the tests and verify the tests fail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Update the attribute to provide support for </a:t>
            </a:r>
            <a:r>
              <a:rPr lang="en-US" dirty="0" err="1" smtClean="0"/>
              <a:t>CentOS</a:t>
            </a:r>
            <a:r>
              <a:rPr lang="en-US" dirty="0" smtClean="0"/>
              <a:t> &amp; Ubuntu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Execute the tests and verify the tests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8460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Update the Context to be Platform Specific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describe </a:t>
            </a:r>
            <a:r>
              <a:rPr lang="en-US" dirty="0"/>
              <a:t>'</a:t>
            </a:r>
            <a:r>
              <a:rPr lang="en-US" dirty="0" err="1"/>
              <a:t>httpd</a:t>
            </a:r>
            <a:r>
              <a:rPr lang="en-US" dirty="0"/>
              <a:t>::install' do</a:t>
            </a:r>
          </a:p>
          <a:p>
            <a:r>
              <a:rPr lang="en-US" dirty="0"/>
              <a:t>  context 'When all attributes are default, on </a:t>
            </a:r>
            <a:r>
              <a:rPr lang="en-US" dirty="0" err="1" smtClean="0"/>
              <a:t>CentOS'</a:t>
            </a:r>
            <a:r>
              <a:rPr lang="en-US" dirty="0" smtClean="0"/>
              <a:t> </a:t>
            </a:r>
            <a:r>
              <a:rPr lang="en-US" dirty="0"/>
              <a:t>do</a:t>
            </a:r>
          </a:p>
          <a:p>
            <a:r>
              <a:rPr lang="en-US" dirty="0"/>
              <a:t>    let(:</a:t>
            </a:r>
            <a:r>
              <a:rPr lang="en-US" dirty="0" err="1"/>
              <a:t>chef_run</a:t>
            </a:r>
            <a:r>
              <a:rPr lang="en-US" dirty="0"/>
              <a:t>) do</a:t>
            </a:r>
          </a:p>
          <a:p>
            <a:r>
              <a:rPr lang="en-US" dirty="0"/>
              <a:t>      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 smtClean="0"/>
              <a:t>ServerRunner.new</a:t>
            </a:r>
            <a:r>
              <a:rPr lang="en-US" dirty="0" smtClean="0"/>
              <a:t>(platform: 'centos', version: '6.5')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/>
              <a:t>)</a:t>
            </a:r>
          </a:p>
          <a:p>
            <a:r>
              <a:rPr lang="en-US" dirty="0"/>
              <a:t>    end</a:t>
            </a:r>
          </a:p>
          <a:p>
            <a:endParaRPr lang="en-US" dirty="0"/>
          </a:p>
          <a:p>
            <a:r>
              <a:rPr lang="en-US" dirty="0"/>
              <a:t>    it 'converges successfully' do</a:t>
            </a:r>
          </a:p>
          <a:p>
            <a:r>
              <a:rPr lang="en-US" dirty="0"/>
              <a:t>      expect { </a:t>
            </a:r>
            <a:r>
              <a:rPr lang="en-US" dirty="0" err="1"/>
              <a:t>chef_run</a:t>
            </a:r>
            <a:r>
              <a:rPr lang="en-US" dirty="0"/>
              <a:t> }.</a:t>
            </a:r>
            <a:r>
              <a:rPr lang="en-US" dirty="0" err="1"/>
              <a:t>to_not</a:t>
            </a:r>
            <a:r>
              <a:rPr lang="en-US" dirty="0"/>
              <a:t> </a:t>
            </a:r>
            <a:r>
              <a:rPr lang="en-US" dirty="0" err="1"/>
              <a:t>raise_error</a:t>
            </a:r>
            <a:endParaRPr lang="en-US" dirty="0"/>
          </a:p>
          <a:p>
            <a:r>
              <a:rPr lang="en-US" dirty="0"/>
              <a:t>    end</a:t>
            </a:r>
          </a:p>
          <a:p>
            <a:endParaRPr lang="en-US" dirty="0"/>
          </a:p>
          <a:p>
            <a:r>
              <a:rPr lang="en-US" dirty="0"/>
              <a:t>    it 'installs the appropriate package' do</a:t>
            </a:r>
          </a:p>
          <a:p>
            <a:r>
              <a:rPr lang="en-US" dirty="0"/>
              <a:t>     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install_package</a:t>
            </a:r>
            <a:r>
              <a:rPr lang="en-US" dirty="0"/>
              <a:t>('</a:t>
            </a:r>
            <a:r>
              <a:rPr lang="en-US" dirty="0" err="1"/>
              <a:t>httpd</a:t>
            </a:r>
            <a:r>
              <a:rPr lang="en-US" dirty="0"/>
              <a:t>')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 </a:t>
            </a:r>
            <a:r>
              <a:rPr lang="en-US" dirty="0" smtClean="0"/>
              <a:t>end</a:t>
            </a:r>
          </a:p>
          <a:p>
            <a:r>
              <a:rPr lang="en-US" dirty="0"/>
              <a:t> </a:t>
            </a:r>
            <a:r>
              <a:rPr lang="en-US" dirty="0" smtClean="0"/>
              <a:t> # ... SPECIFICATION CONTINUES ON THE NEXT SLIDE ...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~/spec/unit/recipes/</a:t>
            </a:r>
            <a:r>
              <a:rPr lang="en-US" dirty="0" err="1" smtClean="0"/>
              <a:t>install_spec.rb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63" y="2439988"/>
            <a:ext cx="14404975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21833" y="3196167"/>
            <a:ext cx="14414500" cy="423333"/>
          </a:xfrm>
          <a:prstGeom prst="rect">
            <a:avLst/>
          </a:prstGeom>
          <a:solidFill>
            <a:srgbClr val="108001">
              <a:alpha val="2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726956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a Second Context for Another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  # ... CONTINUED FROM THE PREVIOUS SLIDE ...</a:t>
            </a:r>
            <a:endParaRPr lang="en-US" dirty="0"/>
          </a:p>
          <a:p>
            <a:r>
              <a:rPr lang="en-US" dirty="0"/>
              <a:t>  context 'When all attributes are default, on </a:t>
            </a:r>
            <a:r>
              <a:rPr lang="en-US" dirty="0" smtClean="0"/>
              <a:t>Ubuntu' </a:t>
            </a:r>
            <a:r>
              <a:rPr lang="en-US" dirty="0"/>
              <a:t>do</a:t>
            </a:r>
          </a:p>
          <a:p>
            <a:r>
              <a:rPr lang="en-US" dirty="0"/>
              <a:t>    let(:</a:t>
            </a:r>
            <a:r>
              <a:rPr lang="en-US" dirty="0" err="1"/>
              <a:t>chef_run</a:t>
            </a:r>
            <a:r>
              <a:rPr lang="en-US" dirty="0"/>
              <a:t>) do</a:t>
            </a:r>
          </a:p>
          <a:p>
            <a:r>
              <a:rPr lang="en-US" dirty="0"/>
              <a:t>      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 smtClean="0"/>
              <a:t>ServerRunner.new</a:t>
            </a:r>
            <a:r>
              <a:rPr lang="en-US" dirty="0" smtClean="0"/>
              <a:t>(platform: '</a:t>
            </a:r>
            <a:r>
              <a:rPr lang="en-US" dirty="0" err="1" smtClean="0"/>
              <a:t>ubuntu</a:t>
            </a:r>
            <a:r>
              <a:rPr lang="en-US" dirty="0" smtClean="0"/>
              <a:t>', version: '14.04')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/>
              <a:t>)</a:t>
            </a:r>
          </a:p>
          <a:p>
            <a:r>
              <a:rPr lang="en-US" dirty="0"/>
              <a:t>    end</a:t>
            </a:r>
          </a:p>
          <a:p>
            <a:endParaRPr lang="en-US" dirty="0"/>
          </a:p>
          <a:p>
            <a:r>
              <a:rPr lang="en-US" dirty="0"/>
              <a:t>    it 'converges successfully' do</a:t>
            </a:r>
          </a:p>
          <a:p>
            <a:r>
              <a:rPr lang="en-US" dirty="0"/>
              <a:t>      expect { </a:t>
            </a:r>
            <a:r>
              <a:rPr lang="en-US" dirty="0" err="1"/>
              <a:t>chef_run</a:t>
            </a:r>
            <a:r>
              <a:rPr lang="en-US" dirty="0"/>
              <a:t> }.</a:t>
            </a:r>
            <a:r>
              <a:rPr lang="en-US" dirty="0" err="1"/>
              <a:t>to_not</a:t>
            </a:r>
            <a:r>
              <a:rPr lang="en-US" dirty="0"/>
              <a:t> </a:t>
            </a:r>
            <a:r>
              <a:rPr lang="en-US" dirty="0" err="1"/>
              <a:t>raise_error</a:t>
            </a:r>
            <a:endParaRPr lang="en-US" dirty="0"/>
          </a:p>
          <a:p>
            <a:r>
              <a:rPr lang="en-US" dirty="0"/>
              <a:t>    end</a:t>
            </a:r>
          </a:p>
          <a:p>
            <a:endParaRPr lang="en-US" dirty="0"/>
          </a:p>
          <a:p>
            <a:r>
              <a:rPr lang="en-US" dirty="0"/>
              <a:t>    it 'installs the appropriate package' do</a:t>
            </a:r>
          </a:p>
          <a:p>
            <a:r>
              <a:rPr lang="en-US" dirty="0"/>
              <a:t>     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install_package</a:t>
            </a:r>
            <a:r>
              <a:rPr lang="en-US" dirty="0"/>
              <a:t>(</a:t>
            </a:r>
            <a:r>
              <a:rPr lang="en-US" dirty="0" smtClean="0"/>
              <a:t>'</a:t>
            </a:r>
            <a:r>
              <a:rPr lang="en-US" dirty="0" err="1" smtClean="0"/>
              <a:t>apachee</a:t>
            </a:r>
            <a:r>
              <a:rPr lang="en-US" dirty="0" smtClean="0"/>
              <a:t>'</a:t>
            </a:r>
            <a:r>
              <a:rPr lang="en-US" dirty="0"/>
              <a:t>)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 </a:t>
            </a:r>
            <a:r>
              <a:rPr lang="en-US" dirty="0" smtClean="0"/>
              <a:t>end</a:t>
            </a:r>
            <a:endParaRPr lang="en-US" dirty="0"/>
          </a:p>
          <a:p>
            <a:r>
              <a:rPr lang="en-US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~/spec/unit/recipes/</a:t>
            </a:r>
            <a:r>
              <a:rPr lang="en-US" dirty="0" err="1" smtClean="0"/>
              <a:t>install_spec.rb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63" y="2439987"/>
            <a:ext cx="14404975" cy="519059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5291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Write a test that verifies the Install recipe chooses the correct package on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verify the tests fail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Update the attribute to provide 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verify the tests pass</a:t>
            </a:r>
          </a:p>
        </p:txBody>
      </p:sp>
    </p:spTree>
    <p:extLst>
      <p:ext uri="{BB962C8B-B14F-4D97-AF65-F5344CB8AC3E}">
        <p14:creationId xmlns:p14="http://schemas.microsoft.com/office/powerpoint/2010/main" val="9652312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...F</a:t>
            </a:r>
          </a:p>
          <a:p>
            <a:endParaRPr lang="en-US" dirty="0"/>
          </a:p>
          <a:p>
            <a:r>
              <a:rPr lang="en-US" dirty="0"/>
              <a:t>Failures:</a:t>
            </a:r>
          </a:p>
          <a:p>
            <a:endParaRPr lang="en-US" dirty="0"/>
          </a:p>
          <a:p>
            <a:r>
              <a:rPr lang="en-US" dirty="0"/>
              <a:t>  1) </a:t>
            </a:r>
            <a:r>
              <a:rPr lang="en-US" dirty="0" err="1"/>
              <a:t>httpd</a:t>
            </a:r>
            <a:r>
              <a:rPr lang="en-US" dirty="0"/>
              <a:t>::install When all attributes are default, on Ubuntu installs the appropriate package</a:t>
            </a:r>
          </a:p>
          <a:p>
            <a:r>
              <a:rPr lang="en-US" dirty="0"/>
              <a:t>     Failure/Error: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install_package</a:t>
            </a:r>
            <a:r>
              <a:rPr lang="en-US" dirty="0"/>
              <a:t>('apache2')</a:t>
            </a:r>
          </a:p>
          <a:p>
            <a:r>
              <a:rPr lang="en-US" dirty="0"/>
              <a:t>       expected "package[apache2]" with action :install to be in Chef run. Other package resources:</a:t>
            </a:r>
          </a:p>
          <a:p>
            <a:endParaRPr lang="en-US" dirty="0"/>
          </a:p>
          <a:p>
            <a:r>
              <a:rPr lang="en-US" dirty="0"/>
              <a:t>         </a:t>
            </a:r>
            <a:r>
              <a:rPr lang="en-US" dirty="0" err="1"/>
              <a:t>apt_package</a:t>
            </a:r>
            <a:r>
              <a:rPr lang="en-US" dirty="0"/>
              <a:t>[</a:t>
            </a:r>
            <a:r>
              <a:rPr lang="en-US" dirty="0" err="1"/>
              <a:t>httpd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r>
              <a:rPr lang="en-US" dirty="0" smtClean="0"/>
              <a:t> spec/unit/recipes/</a:t>
            </a:r>
            <a:r>
              <a:rPr lang="en-US" dirty="0" err="1" smtClean="0"/>
              <a:t>install_spec.rb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2318348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Tests to See it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7889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Write a test that verifies the Install recipe chooses the correct package on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Execute the tests and verify the tests fail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Update the attribute to provide 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verify the tests pass</a:t>
            </a:r>
          </a:p>
        </p:txBody>
      </p:sp>
    </p:spTree>
    <p:extLst>
      <p:ext uri="{BB962C8B-B14F-4D97-AF65-F5344CB8AC3E}">
        <p14:creationId xmlns:p14="http://schemas.microsoft.com/office/powerpoint/2010/main" val="328567501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</a:t>
            </a:r>
            <a:r>
              <a:rPr lang="en-US" dirty="0" smtClean="0"/>
              <a:t>e the Attributes to Support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case node['platform']</a:t>
            </a:r>
          </a:p>
          <a:p>
            <a:r>
              <a:rPr lang="en-US" dirty="0" smtClean="0"/>
              <a:t>when '</a:t>
            </a:r>
            <a:r>
              <a:rPr lang="en-US" dirty="0" err="1" smtClean="0"/>
              <a:t>ubuntu</a:t>
            </a:r>
            <a:r>
              <a:rPr lang="en-US" dirty="0" smtClean="0"/>
              <a:t>'</a:t>
            </a:r>
          </a:p>
          <a:p>
            <a:r>
              <a:rPr lang="en-US" dirty="0"/>
              <a:t> </a:t>
            </a:r>
            <a:r>
              <a:rPr lang="en-US" dirty="0" smtClean="0"/>
              <a:t> default['</a:t>
            </a:r>
            <a:r>
              <a:rPr lang="en-US" dirty="0" err="1" smtClean="0"/>
              <a:t>httpd</a:t>
            </a:r>
            <a:r>
              <a:rPr lang="en-US" dirty="0" smtClean="0"/>
              <a:t>']['</a:t>
            </a:r>
            <a:r>
              <a:rPr lang="en-US" dirty="0" err="1" smtClean="0"/>
              <a:t>package_name</a:t>
            </a:r>
            <a:r>
              <a:rPr lang="en-US" dirty="0" smtClean="0"/>
              <a:t>'] = 'apache2'</a:t>
            </a:r>
          </a:p>
          <a:p>
            <a:r>
              <a:rPr lang="en-US" dirty="0" smtClean="0"/>
              <a:t>when 'centos'</a:t>
            </a:r>
          </a:p>
          <a:p>
            <a:r>
              <a:rPr lang="en-US" dirty="0"/>
              <a:t> </a:t>
            </a:r>
            <a:r>
              <a:rPr lang="en-US" dirty="0" smtClean="0"/>
              <a:t> default</a:t>
            </a:r>
            <a:r>
              <a:rPr lang="en-US" dirty="0"/>
              <a:t>['</a:t>
            </a:r>
            <a:r>
              <a:rPr lang="en-US" dirty="0" err="1"/>
              <a:t>httpd</a:t>
            </a:r>
            <a:r>
              <a:rPr lang="en-US" dirty="0"/>
              <a:t>']['</a:t>
            </a:r>
            <a:r>
              <a:rPr lang="en-US" dirty="0" err="1"/>
              <a:t>package_name</a:t>
            </a:r>
            <a:r>
              <a:rPr lang="en-US" dirty="0"/>
              <a:t>'] = </a:t>
            </a:r>
            <a:r>
              <a:rPr lang="en-US" dirty="0" smtClean="0"/>
              <a:t>'</a:t>
            </a:r>
            <a:r>
              <a:rPr lang="en-US" dirty="0" err="1" smtClean="0"/>
              <a:t>httpd</a:t>
            </a:r>
            <a:r>
              <a:rPr lang="en-US" dirty="0" smtClean="0"/>
              <a:t>'</a:t>
            </a:r>
          </a:p>
          <a:p>
            <a:r>
              <a:rPr lang="en-US" dirty="0" smtClean="0"/>
              <a:t>end</a:t>
            </a:r>
          </a:p>
          <a:p>
            <a:endParaRPr lang="en-US" dirty="0" smtClean="0"/>
          </a:p>
          <a:p>
            <a:r>
              <a:rPr lang="en-US" dirty="0" smtClean="0"/>
              <a:t>default['</a:t>
            </a:r>
            <a:r>
              <a:rPr lang="en-US" dirty="0" err="1" smtClean="0"/>
              <a:t>httpd</a:t>
            </a:r>
            <a:r>
              <a:rPr lang="en-US" dirty="0" smtClean="0"/>
              <a:t>']['</a:t>
            </a:r>
            <a:r>
              <a:rPr lang="en-US" dirty="0" err="1" smtClean="0"/>
              <a:t>service_name</a:t>
            </a:r>
            <a:r>
              <a:rPr lang="en-US" dirty="0" smtClean="0"/>
              <a:t>'] = '</a:t>
            </a:r>
            <a:r>
              <a:rPr lang="en-US" dirty="0" err="1" smtClean="0"/>
              <a:t>httpd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/attributes/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2137834"/>
            <a:ext cx="14404273" cy="31961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3468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Write a test that verifies the Install recipe chooses the correct package on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Execute the tests and verify the tests fail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Update the attribute to provide 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verify the tests pass</a:t>
            </a:r>
          </a:p>
        </p:txBody>
      </p:sp>
    </p:spTree>
    <p:extLst>
      <p:ext uri="{BB962C8B-B14F-4D97-AF65-F5344CB8AC3E}">
        <p14:creationId xmlns:p14="http://schemas.microsoft.com/office/powerpoint/2010/main" val="157792141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....</a:t>
            </a:r>
          </a:p>
          <a:p>
            <a:endParaRPr lang="en-US" dirty="0"/>
          </a:p>
          <a:p>
            <a:r>
              <a:rPr lang="en-US" dirty="0"/>
              <a:t>Finished in 1.35 seconds (files took 4.51 seconds to load)</a:t>
            </a:r>
          </a:p>
          <a:p>
            <a:r>
              <a:rPr lang="en-US" dirty="0"/>
              <a:t>4 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r>
              <a:rPr lang="en-US" dirty="0" smtClean="0"/>
              <a:t> spec/unit/recipes/</a:t>
            </a:r>
            <a:r>
              <a:rPr lang="en-US" dirty="0" err="1" smtClean="0"/>
              <a:t>install_spec.rb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905848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Tests to See it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0705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Write a test that verifies the Install recipe chooses the correct package on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Execute the tests and verify the tests fail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Update the attribute to provide 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Execute the tests and verify the tests pass</a:t>
            </a:r>
          </a:p>
        </p:txBody>
      </p:sp>
    </p:spTree>
    <p:extLst>
      <p:ext uri="{BB962C8B-B14F-4D97-AF65-F5344CB8AC3E}">
        <p14:creationId xmlns:p14="http://schemas.microsoft.com/office/powerpoint/2010/main" val="332345732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Create tests for multiple platforms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Implement a cookbook that supports multiple platforms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Write a test that verifies the </a:t>
            </a:r>
            <a:r>
              <a:rPr lang="en-US" dirty="0" smtClean="0"/>
              <a:t>Setup recipe chooses the service named '</a:t>
            </a:r>
            <a:r>
              <a:rPr lang="en-US" dirty="0" err="1" smtClean="0"/>
              <a:t>httpd</a:t>
            </a:r>
            <a:r>
              <a:rPr lang="en-US" dirty="0" smtClean="0"/>
              <a:t>' on </a:t>
            </a:r>
            <a:r>
              <a:rPr lang="en-US" dirty="0" err="1" smtClean="0"/>
              <a:t>CentOS</a:t>
            </a:r>
            <a:r>
              <a:rPr lang="en-US" dirty="0" smtClean="0"/>
              <a:t> and 'apache2' on Ubuntu</a:t>
            </a:r>
            <a:endParaRPr lang="en-US" dirty="0"/>
          </a:p>
          <a:p>
            <a:r>
              <a:rPr lang="en-US" dirty="0"/>
              <a:t>Execute the tests and verify the tests fail</a:t>
            </a:r>
          </a:p>
          <a:p>
            <a:r>
              <a:rPr lang="en-US" dirty="0"/>
              <a:t>Update the attribute to </a:t>
            </a:r>
            <a:r>
              <a:rPr lang="en-US" dirty="0" smtClean="0"/>
              <a:t>choose the service name '</a:t>
            </a:r>
            <a:r>
              <a:rPr lang="en-US" dirty="0" err="1" smtClean="0"/>
              <a:t>httpd</a:t>
            </a:r>
            <a:r>
              <a:rPr lang="en-US" dirty="0" smtClean="0"/>
              <a:t>' on </a:t>
            </a:r>
            <a:r>
              <a:rPr lang="en-US" dirty="0" err="1" smtClean="0"/>
              <a:t>CentOS</a:t>
            </a:r>
            <a:r>
              <a:rPr lang="en-US" dirty="0" smtClean="0"/>
              <a:t> and 'apache2' on Ubuntu</a:t>
            </a:r>
            <a:endParaRPr lang="en-US" dirty="0"/>
          </a:p>
          <a:p>
            <a:r>
              <a:rPr lang="en-US" dirty="0"/>
              <a:t>Execute the tests and verify the tests pass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5440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Update the Context to be Platform Specific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describe </a:t>
            </a:r>
            <a:r>
              <a:rPr lang="en-US" dirty="0"/>
              <a:t>'</a:t>
            </a:r>
            <a:r>
              <a:rPr lang="en-US" dirty="0" err="1"/>
              <a:t>httpd</a:t>
            </a:r>
            <a:r>
              <a:rPr lang="en-US" dirty="0"/>
              <a:t>:</a:t>
            </a:r>
            <a:r>
              <a:rPr lang="en-US" dirty="0" smtClean="0"/>
              <a:t>:service' </a:t>
            </a:r>
            <a:r>
              <a:rPr lang="en-US" dirty="0"/>
              <a:t>do</a:t>
            </a:r>
          </a:p>
          <a:p>
            <a:r>
              <a:rPr lang="en-US" dirty="0"/>
              <a:t>  context 'When all attributes are default, on </a:t>
            </a:r>
            <a:r>
              <a:rPr lang="en-US" dirty="0" err="1" smtClean="0"/>
              <a:t>CentOS'</a:t>
            </a:r>
            <a:r>
              <a:rPr lang="en-US" dirty="0" smtClean="0"/>
              <a:t> </a:t>
            </a:r>
            <a:r>
              <a:rPr lang="en-US" dirty="0"/>
              <a:t>do</a:t>
            </a:r>
          </a:p>
          <a:p>
            <a:r>
              <a:rPr lang="en-US" dirty="0"/>
              <a:t>    let(:</a:t>
            </a:r>
            <a:r>
              <a:rPr lang="en-US" dirty="0" err="1"/>
              <a:t>chef_run</a:t>
            </a:r>
            <a:r>
              <a:rPr lang="en-US" dirty="0"/>
              <a:t>) do</a:t>
            </a:r>
          </a:p>
          <a:p>
            <a:r>
              <a:rPr lang="en-US" dirty="0"/>
              <a:t>      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 smtClean="0"/>
              <a:t>ServerRunner.new</a:t>
            </a:r>
            <a:r>
              <a:rPr lang="en-US" dirty="0" smtClean="0"/>
              <a:t>(platform: 'centos', version: '6.5')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end</a:t>
            </a:r>
            <a:endParaRPr lang="en-US" dirty="0"/>
          </a:p>
          <a:p>
            <a:r>
              <a:rPr lang="en-US" dirty="0" smtClean="0"/>
              <a:t>    # ... it converges successfully ...</a:t>
            </a:r>
          </a:p>
          <a:p>
            <a:endParaRPr lang="en-US" dirty="0"/>
          </a:p>
          <a:p>
            <a:r>
              <a:rPr lang="en-US" dirty="0"/>
              <a:t>    it 'starts the appropriate service' do</a:t>
            </a:r>
          </a:p>
          <a:p>
            <a:r>
              <a:rPr lang="en-US" dirty="0"/>
              <a:t>     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start_service</a:t>
            </a:r>
            <a:r>
              <a:rPr lang="en-US" dirty="0"/>
              <a:t>('</a:t>
            </a:r>
            <a:r>
              <a:rPr lang="en-US" dirty="0" err="1"/>
              <a:t>httpd</a:t>
            </a:r>
            <a:r>
              <a:rPr lang="en-US" dirty="0"/>
              <a:t>')</a:t>
            </a:r>
          </a:p>
          <a:p>
            <a:r>
              <a:rPr lang="en-US" dirty="0"/>
              <a:t>    end</a:t>
            </a:r>
          </a:p>
          <a:p>
            <a:endParaRPr lang="en-US" dirty="0"/>
          </a:p>
          <a:p>
            <a:r>
              <a:rPr lang="en-US" dirty="0"/>
              <a:t>    it 'enables the appropriate service' do</a:t>
            </a:r>
          </a:p>
          <a:p>
            <a:r>
              <a:rPr lang="en-US" dirty="0"/>
              <a:t>     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enable_service</a:t>
            </a:r>
            <a:r>
              <a:rPr lang="en-US" dirty="0"/>
              <a:t>('</a:t>
            </a:r>
            <a:r>
              <a:rPr lang="en-US" dirty="0" err="1"/>
              <a:t>httpd</a:t>
            </a:r>
            <a:r>
              <a:rPr lang="en-US" dirty="0"/>
              <a:t>')</a:t>
            </a:r>
          </a:p>
          <a:p>
            <a:r>
              <a:rPr lang="en-US" dirty="0"/>
              <a:t>    end  </a:t>
            </a:r>
            <a:r>
              <a:rPr lang="en-US" dirty="0" smtClean="0"/>
              <a:t>end</a:t>
            </a:r>
          </a:p>
          <a:p>
            <a:r>
              <a:rPr lang="en-US" dirty="0"/>
              <a:t> </a:t>
            </a:r>
            <a:r>
              <a:rPr lang="en-US" dirty="0" smtClean="0"/>
              <a:t>   # ... SPECIFICATION CONTINUES ON THE NEXT SLIDE ...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~/spec/unit/recipes/</a:t>
            </a:r>
            <a:r>
              <a:rPr lang="en-US" dirty="0" err="1" smtClean="0"/>
              <a:t>service_spec.rb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135042" y="2481900"/>
            <a:ext cx="14404273" cy="4179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21833" y="3196167"/>
            <a:ext cx="14414500" cy="423333"/>
          </a:xfrm>
          <a:prstGeom prst="rect">
            <a:avLst/>
          </a:prstGeom>
          <a:solidFill>
            <a:srgbClr val="108001">
              <a:alpha val="2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9627168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a Second Context for Another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  # ... CONTINUED FROM THE PREVIOUS SLIDE ...</a:t>
            </a:r>
            <a:endParaRPr lang="en-US" dirty="0"/>
          </a:p>
          <a:p>
            <a:r>
              <a:rPr lang="en-US" dirty="0"/>
              <a:t>  context 'When all attributes are default, on </a:t>
            </a:r>
            <a:r>
              <a:rPr lang="en-US" dirty="0" smtClean="0"/>
              <a:t>Ubuntu' </a:t>
            </a:r>
            <a:r>
              <a:rPr lang="en-US" dirty="0"/>
              <a:t>do</a:t>
            </a:r>
          </a:p>
          <a:p>
            <a:r>
              <a:rPr lang="en-US" dirty="0"/>
              <a:t>    let(:</a:t>
            </a:r>
            <a:r>
              <a:rPr lang="en-US" dirty="0" err="1"/>
              <a:t>chef_run</a:t>
            </a:r>
            <a:r>
              <a:rPr lang="en-US" dirty="0"/>
              <a:t>) do</a:t>
            </a:r>
          </a:p>
          <a:p>
            <a:r>
              <a:rPr lang="en-US" dirty="0"/>
              <a:t>      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 smtClean="0"/>
              <a:t>ServerRunner.new</a:t>
            </a:r>
            <a:r>
              <a:rPr lang="en-US" dirty="0" smtClean="0"/>
              <a:t>(platform: '</a:t>
            </a:r>
            <a:r>
              <a:rPr lang="en-US" dirty="0" err="1" smtClean="0"/>
              <a:t>ubuntu</a:t>
            </a:r>
            <a:r>
              <a:rPr lang="en-US" dirty="0" smtClean="0"/>
              <a:t>', version: '14.04')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smtClean="0"/>
              <a:t>end</a:t>
            </a:r>
          </a:p>
          <a:p>
            <a:r>
              <a:rPr lang="en-US" dirty="0" smtClean="0"/>
              <a:t>    # ... it converges successfully ...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/>
              <a:t>it 'starts the appropriate service' do</a:t>
            </a:r>
          </a:p>
          <a:p>
            <a:r>
              <a:rPr lang="en-US" dirty="0"/>
              <a:t>     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start_service</a:t>
            </a:r>
            <a:r>
              <a:rPr lang="en-US" dirty="0"/>
              <a:t>(</a:t>
            </a:r>
            <a:r>
              <a:rPr lang="en-US" dirty="0" smtClean="0"/>
              <a:t>'apache2'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smtClean="0"/>
              <a:t>end</a:t>
            </a:r>
            <a:endParaRPr lang="en-US" dirty="0"/>
          </a:p>
          <a:p>
            <a:r>
              <a:rPr lang="en-US" dirty="0"/>
              <a:t>    it 'enables the appropriate service' do</a:t>
            </a:r>
          </a:p>
          <a:p>
            <a:r>
              <a:rPr lang="en-US" dirty="0"/>
              <a:t>     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enable_service</a:t>
            </a:r>
            <a:r>
              <a:rPr lang="en-US" dirty="0"/>
              <a:t>(</a:t>
            </a:r>
            <a:r>
              <a:rPr lang="en-US" dirty="0" smtClean="0"/>
              <a:t>'</a:t>
            </a:r>
            <a:r>
              <a:rPr lang="en-US" dirty="0"/>
              <a:t>apache2</a:t>
            </a:r>
            <a:r>
              <a:rPr lang="en-US" dirty="0" smtClean="0"/>
              <a:t>'</a:t>
            </a:r>
            <a:r>
              <a:rPr lang="en-US" dirty="0"/>
              <a:t>)</a:t>
            </a:r>
          </a:p>
          <a:p>
            <a:r>
              <a:rPr lang="en-US" dirty="0"/>
              <a:t>    end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end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~/spec/unit/recipes/</a:t>
            </a:r>
            <a:r>
              <a:rPr lang="en-US" dirty="0" err="1" smtClean="0"/>
              <a:t>service_spec.rb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35042" y="2444750"/>
            <a:ext cx="14404273" cy="52175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1851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....FF</a:t>
            </a:r>
          </a:p>
          <a:p>
            <a:endParaRPr lang="en-US" dirty="0"/>
          </a:p>
          <a:p>
            <a:r>
              <a:rPr lang="en-US" dirty="0"/>
              <a:t>Failures:</a:t>
            </a:r>
          </a:p>
          <a:p>
            <a:endParaRPr lang="en-US" dirty="0"/>
          </a:p>
          <a:p>
            <a:r>
              <a:rPr lang="en-US" dirty="0"/>
              <a:t>  1) </a:t>
            </a:r>
            <a:r>
              <a:rPr lang="en-US" dirty="0" err="1"/>
              <a:t>httpd</a:t>
            </a:r>
            <a:r>
              <a:rPr lang="en-US" dirty="0"/>
              <a:t>::service When all attributes are default, on Ubuntu starts the appropriate service</a:t>
            </a:r>
          </a:p>
          <a:p>
            <a:r>
              <a:rPr lang="en-US" dirty="0"/>
              <a:t>     Failure/Error: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start_service</a:t>
            </a:r>
            <a:r>
              <a:rPr lang="en-US" dirty="0"/>
              <a:t>('apache2')</a:t>
            </a:r>
          </a:p>
          <a:p>
            <a:r>
              <a:rPr lang="en-US" dirty="0"/>
              <a:t>       expected "service[apache2]" with action :start to be in Chef run. Other service resources:</a:t>
            </a:r>
          </a:p>
          <a:p>
            <a:endParaRPr lang="en-US" dirty="0"/>
          </a:p>
          <a:p>
            <a:r>
              <a:rPr lang="en-US" dirty="0"/>
              <a:t>         service[</a:t>
            </a:r>
            <a:r>
              <a:rPr lang="en-US" dirty="0" err="1"/>
              <a:t>httpd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     # ./spec/unit/recipes/service_spec.rb:40:in `block (3 levels) in &lt;top (required)&gt;'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r>
              <a:rPr lang="en-US" dirty="0" smtClean="0"/>
              <a:t> spec/unit/recipes/</a:t>
            </a:r>
            <a:r>
              <a:rPr lang="en-US" dirty="0" err="1" smtClean="0"/>
              <a:t>service_spec.rb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2328932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Tests to See it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28639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the Attribute to Support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case node['platform']</a:t>
            </a:r>
          </a:p>
          <a:p>
            <a:r>
              <a:rPr lang="en-US" dirty="0" smtClean="0"/>
              <a:t>when '</a:t>
            </a:r>
            <a:r>
              <a:rPr lang="en-US" dirty="0" err="1" smtClean="0"/>
              <a:t>ubuntu</a:t>
            </a:r>
            <a:r>
              <a:rPr lang="en-US" dirty="0" smtClean="0"/>
              <a:t>'</a:t>
            </a:r>
          </a:p>
          <a:p>
            <a:r>
              <a:rPr lang="en-US" dirty="0"/>
              <a:t> </a:t>
            </a:r>
            <a:r>
              <a:rPr lang="en-US" dirty="0" smtClean="0"/>
              <a:t> default['</a:t>
            </a:r>
            <a:r>
              <a:rPr lang="en-US" dirty="0" err="1" smtClean="0"/>
              <a:t>httpd</a:t>
            </a:r>
            <a:r>
              <a:rPr lang="en-US" dirty="0" smtClean="0"/>
              <a:t>']['</a:t>
            </a:r>
            <a:r>
              <a:rPr lang="en-US" dirty="0" err="1" smtClean="0"/>
              <a:t>package_name</a:t>
            </a:r>
            <a:r>
              <a:rPr lang="en-US" dirty="0" smtClean="0"/>
              <a:t>'] = 'apache2'</a:t>
            </a:r>
          </a:p>
          <a:p>
            <a:r>
              <a:rPr lang="en-US" dirty="0" smtClean="0"/>
              <a:t>  default</a:t>
            </a:r>
            <a:r>
              <a:rPr lang="en-US" dirty="0"/>
              <a:t>['</a:t>
            </a:r>
            <a:r>
              <a:rPr lang="en-US" dirty="0" err="1"/>
              <a:t>httpd</a:t>
            </a:r>
            <a:r>
              <a:rPr lang="en-US" dirty="0"/>
              <a:t>']['</a:t>
            </a:r>
            <a:r>
              <a:rPr lang="en-US" dirty="0" err="1"/>
              <a:t>service_name</a:t>
            </a:r>
            <a:r>
              <a:rPr lang="en-US" dirty="0"/>
              <a:t>'] = </a:t>
            </a:r>
            <a:r>
              <a:rPr lang="en-US" dirty="0" smtClean="0"/>
              <a:t>'apache2'</a:t>
            </a:r>
          </a:p>
          <a:p>
            <a:r>
              <a:rPr lang="en-US" dirty="0" smtClean="0"/>
              <a:t>when 'centos'</a:t>
            </a:r>
          </a:p>
          <a:p>
            <a:r>
              <a:rPr lang="en-US" dirty="0"/>
              <a:t> </a:t>
            </a:r>
            <a:r>
              <a:rPr lang="en-US" dirty="0" smtClean="0"/>
              <a:t> default</a:t>
            </a:r>
            <a:r>
              <a:rPr lang="en-US" dirty="0"/>
              <a:t>['</a:t>
            </a:r>
            <a:r>
              <a:rPr lang="en-US" dirty="0" err="1"/>
              <a:t>httpd</a:t>
            </a:r>
            <a:r>
              <a:rPr lang="en-US" dirty="0"/>
              <a:t>']['</a:t>
            </a:r>
            <a:r>
              <a:rPr lang="en-US" dirty="0" err="1"/>
              <a:t>package_name</a:t>
            </a:r>
            <a:r>
              <a:rPr lang="en-US" dirty="0"/>
              <a:t>'] = </a:t>
            </a:r>
            <a:r>
              <a:rPr lang="en-US" dirty="0" smtClean="0"/>
              <a:t>'</a:t>
            </a:r>
            <a:r>
              <a:rPr lang="en-US" dirty="0" err="1" smtClean="0"/>
              <a:t>httpd</a:t>
            </a:r>
            <a:r>
              <a:rPr lang="en-US" dirty="0" smtClean="0"/>
              <a:t>'</a:t>
            </a:r>
          </a:p>
          <a:p>
            <a:r>
              <a:rPr lang="en-US" dirty="0" smtClean="0"/>
              <a:t>  default</a:t>
            </a:r>
            <a:r>
              <a:rPr lang="en-US" dirty="0"/>
              <a:t>['</a:t>
            </a:r>
            <a:r>
              <a:rPr lang="en-US" dirty="0" err="1"/>
              <a:t>httpd</a:t>
            </a:r>
            <a:r>
              <a:rPr lang="en-US" dirty="0"/>
              <a:t>']['</a:t>
            </a:r>
            <a:r>
              <a:rPr lang="en-US" dirty="0" err="1"/>
              <a:t>service_name</a:t>
            </a:r>
            <a:r>
              <a:rPr lang="en-US" dirty="0"/>
              <a:t>'] = '</a:t>
            </a:r>
            <a:r>
              <a:rPr lang="en-US" dirty="0" err="1"/>
              <a:t>httpd</a:t>
            </a:r>
            <a:r>
              <a:rPr lang="en-US" dirty="0" smtClean="0"/>
              <a:t>'</a:t>
            </a:r>
          </a:p>
          <a:p>
            <a:r>
              <a:rPr lang="en-US" dirty="0" smtClean="0"/>
              <a:t>end</a:t>
            </a: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/attributes/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3693583"/>
            <a:ext cx="14404273" cy="59266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21833" y="5291664"/>
            <a:ext cx="14414500" cy="613835"/>
          </a:xfrm>
          <a:prstGeom prst="rect">
            <a:avLst/>
          </a:prstGeom>
          <a:solidFill>
            <a:srgbClr val="108001">
              <a:alpha val="2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555694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......</a:t>
            </a:r>
          </a:p>
          <a:p>
            <a:endParaRPr lang="en-US" dirty="0"/>
          </a:p>
          <a:p>
            <a:r>
              <a:rPr lang="en-US" dirty="0"/>
              <a:t>Finished in 1.84 seconds (files took 4.22 seconds to load)</a:t>
            </a:r>
          </a:p>
          <a:p>
            <a:r>
              <a:rPr lang="en-US" dirty="0"/>
              <a:t>6 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r>
              <a:rPr lang="en-US" dirty="0" smtClean="0"/>
              <a:t> spec/unit/recipes/</a:t>
            </a:r>
            <a:r>
              <a:rPr lang="en-US" dirty="0" err="1" smtClean="0"/>
              <a:t>service_spec.rb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916432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Tests to See it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8544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an Integration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Remember that </a:t>
            </a:r>
            <a:r>
              <a:rPr lang="en-US" dirty="0" err="1" smtClean="0"/>
              <a:t>ChefSpec</a:t>
            </a:r>
            <a:r>
              <a:rPr lang="en-US" dirty="0" smtClean="0"/>
              <a:t> and </a:t>
            </a:r>
            <a:r>
              <a:rPr lang="en-US" dirty="0" err="1" smtClean="0"/>
              <a:t>Fauxhai</a:t>
            </a:r>
            <a:r>
              <a:rPr lang="en-US" dirty="0" smtClean="0"/>
              <a:t> are fake in-memory representations of a chef-client run. They are not equivalent to running the recipe on the specified platform.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6655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Test with Ubuntu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Update the Kitchen Configuration to test on Ubuntu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Execute the integration tests and verify that they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602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Add a New Platform to the Kitchen Configuration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---</a:t>
            </a:r>
          </a:p>
          <a:p>
            <a:r>
              <a:rPr lang="en-US" dirty="0"/>
              <a:t>driver:</a:t>
            </a:r>
          </a:p>
          <a:p>
            <a:r>
              <a:rPr lang="en-US" dirty="0"/>
              <a:t>  name: </a:t>
            </a:r>
            <a:r>
              <a:rPr lang="en-US" dirty="0" err="1"/>
              <a:t>docker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provisioner</a:t>
            </a:r>
            <a:r>
              <a:rPr lang="en-US" dirty="0"/>
              <a:t>:</a:t>
            </a:r>
          </a:p>
          <a:p>
            <a:r>
              <a:rPr lang="en-US" dirty="0"/>
              <a:t>  name: </a:t>
            </a:r>
            <a:r>
              <a:rPr lang="en-US" dirty="0" err="1"/>
              <a:t>chef_zero</a:t>
            </a:r>
            <a:endParaRPr lang="en-US" dirty="0"/>
          </a:p>
          <a:p>
            <a:endParaRPr lang="en-US" dirty="0"/>
          </a:p>
          <a:p>
            <a:r>
              <a:rPr lang="en-US" dirty="0"/>
              <a:t>platforms:</a:t>
            </a:r>
          </a:p>
          <a:p>
            <a:r>
              <a:rPr lang="en-US" dirty="0"/>
              <a:t>  - name: centos-6.7</a:t>
            </a:r>
          </a:p>
          <a:p>
            <a:r>
              <a:rPr lang="en-US" dirty="0"/>
              <a:t>  - name: ubuntu-14.04</a:t>
            </a:r>
          </a:p>
          <a:p>
            <a:endParaRPr lang="en-US" dirty="0"/>
          </a:p>
          <a:p>
            <a:r>
              <a:rPr lang="en-US" dirty="0"/>
              <a:t>suites:</a:t>
            </a:r>
          </a:p>
          <a:p>
            <a:r>
              <a:rPr lang="en-US" dirty="0"/>
              <a:t>  - name: default</a:t>
            </a:r>
          </a:p>
          <a:p>
            <a:r>
              <a:rPr lang="en-US" dirty="0"/>
              <a:t>    </a:t>
            </a:r>
            <a:r>
              <a:rPr lang="en-US" dirty="0" err="1"/>
              <a:t>run_list</a:t>
            </a:r>
            <a:r>
              <a:rPr lang="en-US" dirty="0"/>
              <a:t>:</a:t>
            </a:r>
          </a:p>
          <a:p>
            <a:r>
              <a:rPr lang="en-US" dirty="0"/>
              <a:t>      - recipe[</a:t>
            </a:r>
            <a:r>
              <a:rPr lang="en-US" dirty="0" err="1"/>
              <a:t>httpd</a:t>
            </a:r>
            <a:r>
              <a:rPr lang="en-US" dirty="0"/>
              <a:t>::default]</a:t>
            </a:r>
          </a:p>
          <a:p>
            <a:r>
              <a:rPr lang="en-US" dirty="0"/>
              <a:t>    attributes: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/.</a:t>
            </a:r>
            <a:r>
              <a:rPr lang="en-US" dirty="0" err="1" smtClean="0"/>
              <a:t>kitchen.yml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5376333"/>
            <a:ext cx="14404273" cy="54726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8011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Instance             Driver  </a:t>
            </a:r>
            <a:r>
              <a:rPr lang="en-US" sz="2400" dirty="0" err="1"/>
              <a:t>Provisioner</a:t>
            </a:r>
            <a:r>
              <a:rPr lang="en-US" sz="2400" dirty="0"/>
              <a:t>  Verifier  Transport  Last Action</a:t>
            </a:r>
          </a:p>
          <a:p>
            <a:r>
              <a:rPr lang="en-US" sz="2400" dirty="0"/>
              <a:t>default-centos-67    </a:t>
            </a:r>
            <a:r>
              <a:rPr lang="en-US" sz="2400" dirty="0" err="1"/>
              <a:t>Docker</a:t>
            </a:r>
            <a:r>
              <a:rPr lang="en-US" sz="2400" dirty="0"/>
              <a:t>  </a:t>
            </a:r>
            <a:r>
              <a:rPr lang="en-US" sz="2400" dirty="0" err="1"/>
              <a:t>ChefZero</a:t>
            </a:r>
            <a:r>
              <a:rPr lang="en-US" sz="2400" dirty="0"/>
              <a:t>     Busser    </a:t>
            </a:r>
            <a:r>
              <a:rPr lang="en-US" sz="2400" dirty="0" err="1"/>
              <a:t>Ssh</a:t>
            </a:r>
            <a:r>
              <a:rPr lang="en-US" sz="2400" dirty="0"/>
              <a:t>        </a:t>
            </a:r>
            <a:r>
              <a:rPr lang="en-US" sz="2400" dirty="0" smtClean="0"/>
              <a:t>&lt;Not Created&gt;</a:t>
            </a:r>
            <a:endParaRPr lang="en-US" sz="2400" dirty="0"/>
          </a:p>
          <a:p>
            <a:r>
              <a:rPr lang="en-US" sz="2400" dirty="0"/>
              <a:t>default-ubuntu-1404  </a:t>
            </a:r>
            <a:r>
              <a:rPr lang="en-US" sz="2400" dirty="0" err="1"/>
              <a:t>Docker</a:t>
            </a:r>
            <a:r>
              <a:rPr lang="en-US" sz="2400" dirty="0"/>
              <a:t>  </a:t>
            </a:r>
            <a:r>
              <a:rPr lang="en-US" sz="2400" dirty="0" err="1"/>
              <a:t>ChefZero</a:t>
            </a:r>
            <a:r>
              <a:rPr lang="en-US" sz="2400" dirty="0"/>
              <a:t>     Busser    </a:t>
            </a:r>
            <a:r>
              <a:rPr lang="en-US" sz="2400" dirty="0" err="1"/>
              <a:t>Ssh</a:t>
            </a:r>
            <a:r>
              <a:rPr lang="en-US" sz="2400" dirty="0"/>
              <a:t>        &lt;Not Created&gt;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list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the New Instance </a:t>
            </a:r>
            <a:r>
              <a:rPr lang="en-US" dirty="0" smtClean="0"/>
              <a:t>is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42671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Node Platform in </a:t>
            </a:r>
            <a:r>
              <a:rPr lang="en-US" dirty="0" err="1" smtClean="0"/>
              <a:t>ChefSpec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platform is the node when running a </a:t>
            </a:r>
            <a:r>
              <a:rPr lang="en-US" dirty="0" err="1" smtClean="0"/>
              <a:t>ChefSpec</a:t>
            </a:r>
            <a:r>
              <a:rPr lang="en-US" dirty="0" smtClean="0"/>
              <a:t> test?</a:t>
            </a:r>
          </a:p>
          <a:p>
            <a:endParaRPr lang="en-US" dirty="0"/>
          </a:p>
          <a:p>
            <a:r>
              <a:rPr lang="en-US" dirty="0" smtClean="0"/>
              <a:t>How might you find out what is the platform?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2090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Test with Ubuntu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Update the Kitchen Configuration to test on Ubuntu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Execute the integration tests and verify that they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6432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-----&gt; Starting Kitchen (v1.4.2)</a:t>
            </a:r>
          </a:p>
          <a:p>
            <a:r>
              <a:rPr lang="en-US" dirty="0"/>
              <a:t>-----&gt; Cleaning up any prior instances of &lt;default-centos-67&gt;</a:t>
            </a:r>
          </a:p>
          <a:p>
            <a:r>
              <a:rPr lang="en-US" dirty="0"/>
              <a:t>-----&gt; Destroying &lt;default-centos-67&gt;...</a:t>
            </a:r>
          </a:p>
          <a:p>
            <a:r>
              <a:rPr lang="en-US" dirty="0"/>
              <a:t>       Finished destroying &lt;default-centos-67&gt; (0m0.00s).</a:t>
            </a:r>
          </a:p>
          <a:p>
            <a:r>
              <a:rPr lang="en-US" dirty="0"/>
              <a:t>-----&gt; Testing &lt;default-centos-67&gt;</a:t>
            </a:r>
          </a:p>
          <a:p>
            <a:r>
              <a:rPr lang="en-US" dirty="0"/>
              <a:t>-----&gt; Creating &lt;default-centos-67&gt;.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test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2350098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Tests for </a:t>
            </a:r>
            <a:r>
              <a:rPr lang="en-US" smtClean="0"/>
              <a:t>All Platforms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209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Test with Ubuntu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Update the Kitchen Configuration to test on Ubuntu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Execute the integration tests and verify that they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0865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0524" y="3260725"/>
            <a:ext cx="12330113" cy="3872442"/>
          </a:xfrm>
        </p:spPr>
        <p:txBody>
          <a:bodyPr/>
          <a:lstStyle/>
          <a:p>
            <a:r>
              <a:rPr lang="en-US" dirty="0" smtClean="0"/>
              <a:t>What are the benefits and drawbacks of defining unit tests for multiple platforms?</a:t>
            </a:r>
          </a:p>
          <a:p>
            <a:endParaRPr lang="en-US" dirty="0"/>
          </a:p>
          <a:p>
            <a:r>
              <a:rPr lang="en-US" dirty="0"/>
              <a:t>What are the benefits and drawbacks of defining </a:t>
            </a:r>
            <a:r>
              <a:rPr lang="en-US" dirty="0" smtClean="0"/>
              <a:t>integration </a:t>
            </a:r>
            <a:r>
              <a:rPr lang="en-US" dirty="0"/>
              <a:t>tests for multiple platforms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When testing multiple platforms would you start with integration tests or unit tests?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951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questions can we answer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1322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Break Point to the Default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default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 smtClean="0"/>
              <a:t>require 'pry'</a:t>
            </a:r>
          </a:p>
          <a:p>
            <a:r>
              <a:rPr lang="en-US" dirty="0" err="1" smtClean="0"/>
              <a:t>binding.pry</a:t>
            </a:r>
            <a:endParaRPr lang="en-US" dirty="0"/>
          </a:p>
          <a:p>
            <a:r>
              <a:rPr lang="en-US" dirty="0" err="1"/>
              <a:t>include_recipe</a:t>
            </a:r>
            <a:r>
              <a:rPr lang="en-US" dirty="0"/>
              <a:t> '</a:t>
            </a:r>
            <a:r>
              <a:rPr lang="en-US" dirty="0" err="1"/>
              <a:t>httpd</a:t>
            </a:r>
            <a:r>
              <a:rPr lang="en-US" dirty="0"/>
              <a:t>::install'</a:t>
            </a:r>
          </a:p>
          <a:p>
            <a:r>
              <a:rPr lang="en-US" dirty="0" err="1"/>
              <a:t>include_recipe</a:t>
            </a:r>
            <a:r>
              <a:rPr lang="en-US" dirty="0"/>
              <a:t> '</a:t>
            </a:r>
            <a:r>
              <a:rPr lang="en-US" dirty="0" err="1"/>
              <a:t>httpd</a:t>
            </a:r>
            <a:r>
              <a:rPr lang="en-US" dirty="0"/>
              <a:t>::service'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783667"/>
            <a:ext cx="14404273" cy="1047750"/>
          </a:xfrm>
        </p:spPr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1675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From: /</a:t>
            </a:r>
            <a:r>
              <a:rPr lang="en-US" sz="2400" dirty="0" err="1"/>
              <a:t>tmp</a:t>
            </a:r>
            <a:r>
              <a:rPr lang="en-US" sz="2400" dirty="0"/>
              <a:t>/d20151027-28748-19ibu2o/cookbooks/</a:t>
            </a:r>
            <a:r>
              <a:rPr lang="en-US" sz="2400" dirty="0" err="1"/>
              <a:t>httpd</a:t>
            </a:r>
            <a:r>
              <a:rPr lang="en-US" sz="2400" dirty="0"/>
              <a:t>/recipes/</a:t>
            </a:r>
            <a:r>
              <a:rPr lang="en-US" sz="2400" dirty="0" err="1"/>
              <a:t>default.rb</a:t>
            </a:r>
            <a:r>
              <a:rPr lang="en-US" sz="2400" dirty="0"/>
              <a:t> @ line 7 Chef::</a:t>
            </a:r>
            <a:r>
              <a:rPr lang="en-US" sz="2400" dirty="0" err="1"/>
              <a:t>Mixin</a:t>
            </a:r>
            <a:r>
              <a:rPr lang="en-US" sz="2400" dirty="0"/>
              <a:t>::</a:t>
            </a:r>
            <a:r>
              <a:rPr lang="en-US" sz="2400" dirty="0" err="1"/>
              <a:t>FromFile#from_file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/>
              <a:t>    2: # Cookbook Name:: </a:t>
            </a:r>
            <a:r>
              <a:rPr lang="en-US" sz="2400" dirty="0" err="1"/>
              <a:t>httpd</a:t>
            </a:r>
            <a:endParaRPr lang="en-US" sz="2400" dirty="0"/>
          </a:p>
          <a:p>
            <a:r>
              <a:rPr lang="en-US" sz="2400" dirty="0"/>
              <a:t>    3: # Recipe:: default</a:t>
            </a:r>
          </a:p>
          <a:p>
            <a:r>
              <a:rPr lang="en-US" sz="2400" dirty="0"/>
              <a:t>    4: #</a:t>
            </a:r>
          </a:p>
          <a:p>
            <a:r>
              <a:rPr lang="en-US" sz="2400" dirty="0"/>
              <a:t>    5: # Copyright (c) 2015 The Authors, All Rights Reserved.</a:t>
            </a:r>
          </a:p>
          <a:p>
            <a:r>
              <a:rPr lang="en-US" sz="2400" dirty="0"/>
              <a:t>    6: require 'pry'</a:t>
            </a:r>
          </a:p>
          <a:p>
            <a:r>
              <a:rPr lang="en-US" sz="2400" dirty="0"/>
              <a:t> =&gt; 7: </a:t>
            </a:r>
            <a:r>
              <a:rPr lang="en-US" sz="2400" dirty="0" err="1"/>
              <a:t>binding.pry</a:t>
            </a:r>
            <a:endParaRPr lang="en-US" sz="2400" dirty="0"/>
          </a:p>
          <a:p>
            <a:r>
              <a:rPr lang="en-US" sz="2400" dirty="0"/>
              <a:t>    8: </a:t>
            </a:r>
            <a:r>
              <a:rPr lang="en-US" sz="2400" dirty="0" err="1"/>
              <a:t>include_recipe</a:t>
            </a:r>
            <a:r>
              <a:rPr lang="en-US" sz="2400" dirty="0"/>
              <a:t> '</a:t>
            </a:r>
            <a:r>
              <a:rPr lang="en-US" sz="2400" dirty="0" err="1"/>
              <a:t>httpd</a:t>
            </a:r>
            <a:r>
              <a:rPr lang="en-US" sz="2400" dirty="0"/>
              <a:t>::install'</a:t>
            </a:r>
          </a:p>
          <a:p>
            <a:r>
              <a:rPr lang="en-US" sz="2400" dirty="0"/>
              <a:t>    9: </a:t>
            </a:r>
            <a:r>
              <a:rPr lang="en-US" sz="2400" dirty="0" err="1"/>
              <a:t>include_recipe</a:t>
            </a:r>
            <a:r>
              <a:rPr lang="en-US" sz="2400" dirty="0"/>
              <a:t> '</a:t>
            </a:r>
            <a:r>
              <a:rPr lang="en-US" sz="2400" dirty="0" err="1"/>
              <a:t>httpd</a:t>
            </a:r>
            <a:r>
              <a:rPr lang="en-US" sz="2400" dirty="0"/>
              <a:t>::service'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6403515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Tests to Initiate Pry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6945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 smtClean="0"/>
              <a:t>"</a:t>
            </a:r>
            <a:r>
              <a:rPr lang="en-US" sz="2400" dirty="0" err="1" smtClean="0"/>
              <a:t>chefspec</a:t>
            </a:r>
            <a:r>
              <a:rPr lang="en-US" sz="2400" dirty="0" smtClean="0"/>
              <a:t>"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[1] pry(#&lt;Chef::Recipe&gt;)</a:t>
            </a:r>
            <a:r>
              <a:rPr lang="en-US" dirty="0" smtClean="0"/>
              <a:t>&gt; </a:t>
            </a:r>
            <a:r>
              <a:rPr lang="en-US" dirty="0" err="1" smtClean="0"/>
              <a:t>node.platform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2318348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the Node Object's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6835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[2] </a:t>
            </a:r>
            <a:r>
              <a:rPr lang="en-US" dirty="0"/>
              <a:t>pry(#&lt;Chef::Recipe&gt;)</a:t>
            </a:r>
            <a:r>
              <a:rPr lang="en-US" dirty="0" smtClean="0"/>
              <a:t>&gt; exit!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Immediately Exit the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9297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Remove the Break Point from the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default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 smtClean="0"/>
              <a:t>require 'pry'</a:t>
            </a:r>
          </a:p>
          <a:p>
            <a:r>
              <a:rPr lang="en-US" dirty="0" err="1" smtClean="0"/>
              <a:t>binding.pry</a:t>
            </a:r>
            <a:endParaRPr lang="en-US" dirty="0"/>
          </a:p>
          <a:p>
            <a:r>
              <a:rPr lang="en-US" dirty="0" err="1"/>
              <a:t>include_recipe</a:t>
            </a:r>
            <a:r>
              <a:rPr lang="en-US" dirty="0"/>
              <a:t> '</a:t>
            </a:r>
            <a:r>
              <a:rPr lang="en-US" dirty="0" err="1"/>
              <a:t>httpd</a:t>
            </a:r>
            <a:r>
              <a:rPr lang="en-US" dirty="0"/>
              <a:t>::install'</a:t>
            </a:r>
          </a:p>
          <a:p>
            <a:r>
              <a:rPr lang="en-US" dirty="0" err="1"/>
              <a:t>include_recipe</a:t>
            </a:r>
            <a:r>
              <a:rPr lang="en-US" dirty="0"/>
              <a:t> '</a:t>
            </a:r>
            <a:r>
              <a:rPr lang="en-US" dirty="0" err="1"/>
              <a:t>httpd</a:t>
            </a:r>
            <a:r>
              <a:rPr lang="en-US" dirty="0"/>
              <a:t>::service'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24446" y="4744806"/>
            <a:ext cx="14404273" cy="1181861"/>
          </a:xfrm>
        </p:spPr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8526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Fauxhai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ChefSpec</a:t>
            </a:r>
            <a:r>
              <a:rPr lang="en-US" dirty="0" smtClean="0"/>
              <a:t> by default uses a '</a:t>
            </a:r>
            <a:r>
              <a:rPr lang="en-US" dirty="0" err="1" smtClean="0"/>
              <a:t>chefspec</a:t>
            </a:r>
            <a:r>
              <a:rPr lang="en-US" dirty="0" smtClean="0"/>
              <a:t>' platform. You can specify a platform from a list of platforms that are stored in a gem named '</a:t>
            </a:r>
            <a:r>
              <a:rPr lang="en-US" dirty="0" err="1" smtClean="0"/>
              <a:t>Fauxhai</a:t>
            </a:r>
            <a:r>
              <a:rPr lang="en-US" dirty="0" smtClean="0"/>
              <a:t>'.</a:t>
            </a:r>
          </a:p>
          <a:p>
            <a:endParaRPr lang="en-US" dirty="0"/>
          </a:p>
          <a:p>
            <a:r>
              <a:rPr lang="en-US" dirty="0" smtClean="0"/>
              <a:t>The gem contains static node objects for most major platforms and versions.</a:t>
            </a:r>
          </a:p>
          <a:p>
            <a:endParaRPr lang="en-US" dirty="0"/>
          </a:p>
          <a:p>
            <a:r>
              <a:rPr lang="en-US" sz="2400" i="1" dirty="0"/>
              <a:t>https://</a:t>
            </a:r>
            <a:r>
              <a:rPr lang="en-US" sz="2400" i="1" dirty="0" err="1"/>
              <a:t>github.com</a:t>
            </a:r>
            <a:r>
              <a:rPr lang="en-US" sz="2400" i="1" dirty="0"/>
              <a:t>/</a:t>
            </a:r>
            <a:r>
              <a:rPr lang="en-US" sz="2400" i="1" dirty="0" err="1"/>
              <a:t>customink</a:t>
            </a:r>
            <a:r>
              <a:rPr lang="en-US" sz="2400" i="1" dirty="0"/>
              <a:t>/</a:t>
            </a:r>
            <a:r>
              <a:rPr lang="en-US" sz="2400" i="1" dirty="0" err="1"/>
              <a:t>fauxhai</a:t>
            </a:r>
            <a:r>
              <a:rPr lang="en-US" sz="2400" i="1" dirty="0"/>
              <a:t>/tree/master/lib/</a:t>
            </a:r>
            <a:r>
              <a:rPr lang="en-US" sz="2400" i="1" dirty="0" err="1"/>
              <a:t>fauxhai</a:t>
            </a:r>
            <a:r>
              <a:rPr lang="en-US" sz="2400" i="1" dirty="0"/>
              <a:t>/platforms</a:t>
            </a:r>
            <a:endParaRPr lang="en-US" sz="2400" i="1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customink</a:t>
            </a:r>
            <a:r>
              <a:rPr lang="en-US" dirty="0"/>
              <a:t>/</a:t>
            </a:r>
            <a:r>
              <a:rPr lang="en-US" dirty="0" err="1"/>
              <a:t>fauxhai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56045"/>
      </p:ext>
    </p:extLst>
  </p:cSld>
  <p:clrMapOvr>
    <a:masterClrMapping/>
  </p:clrMapOvr>
  <p:transition xmlns:p14="http://schemas.microsoft.com/office/powerpoint/2010/main" spd="med">
    <p:fade/>
  </p:transition>
</p:sld>
</file>

<file path=ppt/theme/theme1.xml><?xml version="1.0" encoding="utf-8"?>
<a:theme xmlns:a="http://schemas.openxmlformats.org/drawingml/2006/main" name="TrainingTemplate-102215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TrainingTemplate-102215.potx</Template>
  <TotalTime>15105</TotalTime>
  <Words>2048</Words>
  <Application>Microsoft Macintosh PowerPoint</Application>
  <PresentationFormat>Custom</PresentationFormat>
  <Paragraphs>267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TrainingTemplate-102215</vt:lpstr>
      <vt:lpstr>Interaction</vt:lpstr>
      <vt:lpstr>Testing While Refactoring to Multiple Platforms</vt:lpstr>
      <vt:lpstr>Objectives</vt:lpstr>
      <vt:lpstr>Node Platform in ChefSpec</vt:lpstr>
      <vt:lpstr>Add a Break Point to the Default Recipe</vt:lpstr>
      <vt:lpstr>Execute the Tests to Initiate Pry</vt:lpstr>
      <vt:lpstr>Query the Node Object's Platform</vt:lpstr>
      <vt:lpstr>Immediately Exit the Execution</vt:lpstr>
      <vt:lpstr>Remove the Break Point from the Recipe</vt:lpstr>
      <vt:lpstr>Fauxhai</vt:lpstr>
      <vt:lpstr>Support for CentOS &amp; Ubuntu</vt:lpstr>
      <vt:lpstr>Update the Context to be Platform Specific</vt:lpstr>
      <vt:lpstr>Add a Second Context for Another Platform</vt:lpstr>
      <vt:lpstr>Support for CentOS &amp; Ubuntu</vt:lpstr>
      <vt:lpstr>Execute the Tests to See it Fail</vt:lpstr>
      <vt:lpstr>Support for CentOS &amp; Ubuntu</vt:lpstr>
      <vt:lpstr>Update the Attributes to Support Platforms</vt:lpstr>
      <vt:lpstr>Support for CentOS &amp; Ubuntu</vt:lpstr>
      <vt:lpstr>Execute the Tests to See it Pass</vt:lpstr>
      <vt:lpstr>Support for CentOS &amp; Ubuntu</vt:lpstr>
      <vt:lpstr>Support for CentOS &amp; Ubuntu</vt:lpstr>
      <vt:lpstr>Update the Context to be Platform Specific</vt:lpstr>
      <vt:lpstr>Add a Second Context for Another Platform</vt:lpstr>
      <vt:lpstr>Execute the Tests to See it Fail</vt:lpstr>
      <vt:lpstr>Update the Attribute to Support Platforms</vt:lpstr>
      <vt:lpstr>Execute the Tests to See it Pass</vt:lpstr>
      <vt:lpstr>What About an Integration Test</vt:lpstr>
      <vt:lpstr>Integration Test with Ubuntu</vt:lpstr>
      <vt:lpstr>Add a New Platform to the Kitchen Configuration</vt:lpstr>
      <vt:lpstr>Verify the New Instance is Present</vt:lpstr>
      <vt:lpstr>Integration Test with Ubuntu</vt:lpstr>
      <vt:lpstr>Execute the Tests for All Platforms</vt:lpstr>
      <vt:lpstr>Integration Test with Ubuntu</vt:lpstr>
      <vt:lpstr>Discussion</vt:lpstr>
      <vt:lpstr>Q&amp;A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creator>sdelfante@chef.io</dc:creator>
  <cp:lastModifiedBy>Franklin Webber</cp:lastModifiedBy>
  <cp:revision>2058</cp:revision>
  <cp:lastPrinted>2015-02-07T23:49:10Z</cp:lastPrinted>
  <dcterms:created xsi:type="dcterms:W3CDTF">2012-09-13T17:36:07Z</dcterms:created>
  <dcterms:modified xsi:type="dcterms:W3CDTF">2015-10-27T04:44:41Z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