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5"/>
  </p:notesMasterIdLst>
  <p:handoutMasterIdLst>
    <p:handoutMasterId r:id="rId36"/>
  </p:handoutMasterIdLst>
  <p:sldIdLst>
    <p:sldId id="256" r:id="rId7"/>
    <p:sldId id="257" r:id="rId8"/>
    <p:sldId id="277" r:id="rId9"/>
    <p:sldId id="278" r:id="rId10"/>
    <p:sldId id="284" r:id="rId11"/>
    <p:sldId id="283" r:id="rId12"/>
    <p:sldId id="285" r:id="rId13"/>
    <p:sldId id="279" r:id="rId14"/>
    <p:sldId id="286" r:id="rId15"/>
    <p:sldId id="287" r:id="rId16"/>
    <p:sldId id="289" r:id="rId17"/>
    <p:sldId id="290" r:id="rId18"/>
    <p:sldId id="288" r:id="rId19"/>
    <p:sldId id="280" r:id="rId20"/>
    <p:sldId id="291" r:id="rId21"/>
    <p:sldId id="294" r:id="rId22"/>
    <p:sldId id="300" r:id="rId23"/>
    <p:sldId id="295" r:id="rId24"/>
    <p:sldId id="296" r:id="rId25"/>
    <p:sldId id="301" r:id="rId26"/>
    <p:sldId id="292" r:id="rId27"/>
    <p:sldId id="293" r:id="rId28"/>
    <p:sldId id="297" r:id="rId29"/>
    <p:sldId id="298" r:id="rId30"/>
    <p:sldId id="299" r:id="rId31"/>
    <p:sldId id="275" r:id="rId32"/>
    <p:sldId id="276" r:id="rId33"/>
    <p:sldId id="267" r:id="rId3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4661"/>
  </p:normalViewPr>
  <p:slideViewPr>
    <p:cSldViewPr snapToGrid="0">
      <p:cViewPr varScale="1">
        <p:scale>
          <a:sx n="123" d="100"/>
          <a:sy n="123" d="100"/>
        </p:scale>
        <p:origin x="208" y="272"/>
      </p:cViewPr>
      <p:guideLst>
        <p:guide orient="horz" pos="894"/>
        <p:guide pos="912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2015-11-19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822781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67556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28079714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9"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©2015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7" r:id="rId9"/>
    <p:sldLayoutId id="2147483868" r:id="rId10"/>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Faster 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Two Pending Tests</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a:t> </a:t>
            </a:r>
            <a:r>
              <a:rPr lang="en-US" dirty="0" smtClean="0"/>
              <a:t>   it 'includes the service recipe'</a:t>
            </a:r>
            <a:endParaRPr lang="en-US" dirty="0"/>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1148185"/>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smtClean="0"/>
          </a:p>
          <a:p>
            <a:r>
              <a:rPr lang="en-US" dirty="0" smtClean="0"/>
              <a:t>  2</a:t>
            </a:r>
            <a:r>
              <a:rPr lang="en-US" dirty="0"/>
              <a:t>) </a:t>
            </a:r>
            <a:r>
              <a:rPr lang="en-US" dirty="0" err="1"/>
              <a:t>httpd</a:t>
            </a:r>
            <a:r>
              <a:rPr lang="en-US" dirty="0"/>
              <a:t>::default When all attributes are default, on an unspecified platform includes the service recipe</a:t>
            </a:r>
          </a:p>
          <a:p>
            <a:r>
              <a:rPr lang="en-US" dirty="0"/>
              <a:t>     # Not yet implemented</a:t>
            </a:r>
          </a:p>
          <a:p>
            <a:r>
              <a:rPr lang="en-US" dirty="0"/>
              <a:t>     # ./spec/unit/recipes/default_spec.rb:21</a:t>
            </a:r>
          </a:p>
          <a:p>
            <a:endParaRPr lang="en-US" dirty="0"/>
          </a:p>
          <a:p>
            <a:r>
              <a:rPr lang="en-US" dirty="0"/>
              <a:t>Finished in 0.46457 seconds (files took 4.39 seconds to load)</a:t>
            </a:r>
          </a:p>
          <a:p>
            <a:r>
              <a:rPr lang="en-US" dirty="0"/>
              <a:t>3 examples, 0 failures, 2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6435260"/>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a:t>    it 'includes the service recipe'</a:t>
            </a:r>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540250"/>
            <a:ext cx="14404273" cy="143933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(required)&gt;'</a:t>
            </a:r>
          </a:p>
          <a:p>
            <a:endParaRPr lang="en-US" dirty="0"/>
          </a:p>
          <a:p>
            <a:r>
              <a:rPr lang="en-US" dirty="0"/>
              <a:t>Finished in 0.71905 seconds (files took 4.38 seconds to load)</a:t>
            </a:r>
          </a:p>
          <a:p>
            <a:r>
              <a:rPr lang="en-US" dirty="0"/>
              <a:t>3 examples, 1 failure,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smtClean="0"/>
              <a:t>1</a:t>
            </a:r>
            <a:r>
              <a:rPr lang="en-US" dirty="0"/>
              <a:t>) </a:t>
            </a:r>
            <a:r>
              <a:rPr lang="en-US" dirty="0" err="1"/>
              <a:t>httpd</a:t>
            </a:r>
            <a:r>
              <a:rPr lang="en-US" dirty="0"/>
              <a:t>::default When all attributes are default, on an unspecified platform includes the service recipe</a:t>
            </a:r>
          </a:p>
          <a:p>
            <a:r>
              <a:rPr lang="en-US" dirty="0"/>
              <a:t>     # Not yet implemented</a:t>
            </a:r>
          </a:p>
          <a:p>
            <a:r>
              <a:rPr lang="en-US" dirty="0"/>
              <a:t>     # ./spec/unit/recipes/default_spec.rb:23</a:t>
            </a:r>
          </a:p>
          <a:p>
            <a:endParaRPr lang="en-US" dirty="0"/>
          </a:p>
          <a:p>
            <a:r>
              <a:rPr lang="en-US" dirty="0"/>
              <a:t>Finished in 0.67714 seconds (files took 4.26 seconds to load)</a:t>
            </a:r>
          </a:p>
          <a:p>
            <a:r>
              <a:rPr lang="en-US" dirty="0"/>
              <a:t>3 examples, 0 failures, 1 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Understand the importance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 and how to write it</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Include Recipe</a:t>
            </a:r>
            <a:endParaRPr lang="en-US" dirty="0"/>
          </a:p>
        </p:txBody>
      </p:sp>
      <p:sp>
        <p:nvSpPr>
          <p:cNvPr id="3" name="Subtitle 2"/>
          <p:cNvSpPr>
            <a:spLocks noGrp="1"/>
          </p:cNvSpPr>
          <p:nvPr>
            <p:ph type="subTitle" idx="1"/>
          </p:nvPr>
        </p:nvSpPr>
        <p:spPr>
          <a:xfrm>
            <a:off x="1671638" y="3260725"/>
            <a:ext cx="12319000" cy="4242858"/>
          </a:xfrm>
        </p:spPr>
        <p:txBody>
          <a:bodyPr/>
          <a:lstStyle/>
          <a:p>
            <a:r>
              <a:rPr lang="en-US" dirty="0" smtClean="0"/>
              <a:t>Write the test that expects the </a:t>
            </a:r>
            <a:r>
              <a:rPr lang="en-US" dirty="0" err="1" smtClean="0"/>
              <a:t>httpd</a:t>
            </a:r>
            <a:r>
              <a:rPr lang="en-US" dirty="0" smtClean="0"/>
              <a:t> cookbook's default recipe to include the </a:t>
            </a:r>
            <a:r>
              <a:rPr lang="en-US" dirty="0" err="1" smtClean="0"/>
              <a:t>httpd</a:t>
            </a:r>
            <a:r>
              <a:rPr lang="en-US" dirty="0" smtClean="0"/>
              <a:t> cookbook's service recipe.</a:t>
            </a:r>
          </a:p>
          <a:p>
            <a:endParaRPr lang="en-US" dirty="0"/>
          </a:p>
          <a:p>
            <a:r>
              <a:rPr lang="en-US" dirty="0" smtClean="0"/>
              <a:t>Execute the tests for the </a:t>
            </a:r>
            <a:r>
              <a:rPr lang="en-US" dirty="0" err="1" smtClean="0"/>
              <a:t>httpd</a:t>
            </a:r>
            <a:r>
              <a:rPr lang="en-US" dirty="0"/>
              <a:t> </a:t>
            </a:r>
            <a:r>
              <a:rPr lang="en-US" dirty="0" smtClean="0"/>
              <a:t>cookbook's default recipe.</a:t>
            </a:r>
          </a:p>
          <a:p>
            <a:endParaRPr lang="en-US" dirty="0" smtClean="0"/>
          </a:p>
          <a:p>
            <a:r>
              <a:rPr lang="en-US" dirty="0" smtClean="0"/>
              <a:t>Update the </a:t>
            </a:r>
            <a:r>
              <a:rPr lang="en-US" dirty="0" err="1" smtClean="0"/>
              <a:t>httpd</a:t>
            </a:r>
            <a:r>
              <a:rPr lang="en-US" dirty="0" smtClean="0"/>
              <a:t> cookbook's default recipe to make the tests pass.</a:t>
            </a:r>
          </a:p>
          <a:p>
            <a:endParaRPr lang="en-US" dirty="0" smtClean="0"/>
          </a:p>
          <a:p>
            <a:r>
              <a:rPr lang="en-US" dirty="0"/>
              <a:t>Execute the tests for the </a:t>
            </a:r>
            <a:r>
              <a:rPr lang="en-US" dirty="0" err="1"/>
              <a:t>httpd</a:t>
            </a:r>
            <a:r>
              <a:rPr lang="en-US" dirty="0"/>
              <a:t> cookbook's default recipe.</a:t>
            </a:r>
          </a:p>
          <a:p>
            <a:endParaRPr lang="en-US"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service recipe</a:t>
            </a:r>
            <a:r>
              <a:rPr lang="en-US" dirty="0" smtClean="0"/>
              <a:t>'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a:t>:</a:t>
            </a:r>
            <a:r>
              <a:rPr lang="en-US" dirty="0" smtClean="0"/>
              <a:t>:service')</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5079983"/>
            <a:ext cx="14404273" cy="1439333"/>
          </a:xfrm>
        </p:spPr>
        <p:txBody>
          <a:bodyPr/>
          <a:lstStyle/>
          <a:p>
            <a:r>
              <a:rPr lang="en-US" dirty="0"/>
              <a:t>+</a:t>
            </a:r>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::service')</a:t>
            </a:r>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a:t>::service"</a:t>
            </a:r>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5259901"/>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a:t>        └── </a:t>
            </a:r>
            <a:r>
              <a:rPr lang="en-US" dirty="0" err="1"/>
              <a:t>default_spec.rb</a:t>
            </a:r>
            <a:endParaRPr lang="en-US" dirty="0"/>
          </a:p>
          <a:p>
            <a:endParaRPr lang="en-US" dirty="0"/>
          </a:p>
          <a:p>
            <a:r>
              <a:rPr lang="en-US" dirty="0"/>
              <a:t>2 directories, 2 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a:t>'</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a:t>ServerRunner.new</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 and how to write it</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the Two Things 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a:t># </a:t>
            </a:r>
            <a:r>
              <a:rPr lang="en-US" dirty="0" err="1"/>
              <a:t>include_recipe</a:t>
            </a:r>
            <a:r>
              <a:rPr lang="en-US" dirty="0"/>
              <a:t> '</a:t>
            </a:r>
            <a:r>
              <a:rPr lang="en-US" dirty="0" err="1"/>
              <a:t>httpd</a:t>
            </a:r>
            <a:r>
              <a:rPr lang="en-US" dirty="0"/>
              <a:t>::install'</a:t>
            </a:r>
          </a:p>
          <a:p>
            <a:r>
              <a:rPr lang="en-US" dirty="0"/>
              <a:t># </a:t>
            </a:r>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7"/>
            <a:ext cx="14414500" cy="1090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15200</TotalTime>
  <Words>1430</Words>
  <Application>Microsoft Macintosh PowerPoint</Application>
  <PresentationFormat>Custom</PresentationFormat>
  <Paragraphs>255</Paragraphs>
  <Slides>28</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Courier New</vt:lpstr>
      <vt:lpstr>ＭＳ Ｐゴシック</vt:lpstr>
      <vt:lpstr>Wingdings</vt:lpstr>
      <vt:lpstr>TrainingTemplate-102215</vt:lpstr>
      <vt:lpstr>Interaction</vt:lpstr>
      <vt:lpstr>Faster Feedback with Unit Testing</vt:lpstr>
      <vt:lpstr>Objectives</vt:lpstr>
      <vt:lpstr>Slower Feedback Cycle</vt:lpstr>
      <vt:lpstr>Faster Feedback While Developing Cookbooks</vt:lpstr>
      <vt:lpstr>View the Spec Directory</vt:lpstr>
      <vt:lpstr>View the Test for the Default Recipe</vt:lpstr>
      <vt:lpstr>Execute the Test for the Default Recipe</vt:lpstr>
      <vt:lpstr>Faster Feedback While Developing Cookbooks</vt:lpstr>
      <vt:lpstr>These are the Two Things to Test</vt:lpstr>
      <vt:lpstr>Create Two Pending Tests</vt:lpstr>
      <vt:lpstr>Execute the Tests to See the Pending Tests</vt:lpstr>
      <vt:lpstr>View the Results to See the Pending Tests</vt:lpstr>
      <vt:lpstr>ChefSpec Documentation</vt:lpstr>
      <vt:lpstr>Faster Feedback While Developing Cookbooks</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Testing Include Recipe</vt:lpstr>
      <vt:lpstr>Write the Test that Verifies the Include Recipe</vt:lpstr>
      <vt:lpstr>Execute the Tests to See it Fail</vt:lpstr>
      <vt:lpstr>Uncomment the Include Recipe</vt:lpstr>
      <vt:lpstr>Execute the Tests to See it Pass</vt:lpstr>
      <vt:lpstr>Discussion</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2058</cp:revision>
  <cp:lastPrinted>2015-02-07T23:49:10Z</cp:lastPrinted>
  <dcterms:created xsi:type="dcterms:W3CDTF">2012-09-13T17:36:07Z</dcterms:created>
  <dcterms:modified xsi:type="dcterms:W3CDTF">2015-11-19T20:06:02Z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