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2"/>
  </p:notesMasterIdLst>
  <p:handoutMasterIdLst>
    <p:handoutMasterId r:id="rId43"/>
  </p:handoutMasterIdLst>
  <p:sldIdLst>
    <p:sldId id="256" r:id="rId7"/>
    <p:sldId id="257" r:id="rId8"/>
    <p:sldId id="283" r:id="rId9"/>
    <p:sldId id="284" r:id="rId10"/>
    <p:sldId id="285" r:id="rId11"/>
    <p:sldId id="286" r:id="rId12"/>
    <p:sldId id="287" r:id="rId13"/>
    <p:sldId id="289" r:id="rId14"/>
    <p:sldId id="300" r:id="rId15"/>
    <p:sldId id="277" r:id="rId16"/>
    <p:sldId id="288" r:id="rId17"/>
    <p:sldId id="290" r:id="rId18"/>
    <p:sldId id="278" r:id="rId19"/>
    <p:sldId id="291" r:id="rId20"/>
    <p:sldId id="279" r:id="rId21"/>
    <p:sldId id="292" r:id="rId22"/>
    <p:sldId id="280" r:id="rId23"/>
    <p:sldId id="293" r:id="rId24"/>
    <p:sldId id="281" r:id="rId25"/>
    <p:sldId id="282" r:id="rId26"/>
    <p:sldId id="294" r:id="rId27"/>
    <p:sldId id="295" r:id="rId28"/>
    <p:sldId id="296" r:id="rId29"/>
    <p:sldId id="297" r:id="rId30"/>
    <p:sldId id="298" r:id="rId31"/>
    <p:sldId id="301" r:id="rId32"/>
    <p:sldId id="302" r:id="rId33"/>
    <p:sldId id="305" r:id="rId34"/>
    <p:sldId id="306" r:id="rId35"/>
    <p:sldId id="303" r:id="rId36"/>
    <p:sldId id="307" r:id="rId37"/>
    <p:sldId id="304" r:id="rId38"/>
    <p:sldId id="275" r:id="rId39"/>
    <p:sldId id="276" r:id="rId40"/>
    <p:sldId id="267" r:id="rId41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11"/>
  </p:normalViewPr>
  <p:slideViewPr>
    <p:cSldViewPr snapToGrid="0">
      <p:cViewPr varScale="1">
        <p:scale>
          <a:sx n="123" d="100"/>
          <a:sy n="123" d="100"/>
        </p:scale>
        <p:origin x="208" y="272"/>
      </p:cViewPr>
      <p:guideLst>
        <p:guide orient="horz" pos="894"/>
        <p:guide pos="9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9" Type="http://schemas.openxmlformats.org/officeDocument/2006/relationships/slide" Target="slides/slide3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2015-11-20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2015-11-20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©2015 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While Refactoring to Multiple Platforms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 for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Write a test that verifies the Install recipe chooses the correct package on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attribute to provide support for </a:t>
            </a:r>
            <a:r>
              <a:rPr lang="en-US" dirty="0" err="1" smtClean="0"/>
              <a:t>CentOS</a:t>
            </a:r>
            <a:r>
              <a:rPr lang="en-US" dirty="0" smtClean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tests and verify the tests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846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Context to be Platform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::install' do</a:t>
            </a:r>
          </a:p>
          <a:p>
            <a:r>
              <a:rPr lang="en-US" dirty="0"/>
              <a:t>  context 'When all attributes are default, on </a:t>
            </a:r>
            <a:r>
              <a:rPr lang="en-US" dirty="0" err="1" smtClean="0"/>
              <a:t>CentOS'</a:t>
            </a:r>
            <a:r>
              <a:rPr lang="en-US" dirty="0" smtClean="0"/>
              <a:t>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'centos', version: '6.5')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'installs the appropriate package'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</a:p>
          <a:p>
            <a:r>
              <a:rPr lang="en-US" dirty="0"/>
              <a:t> </a:t>
            </a:r>
            <a:r>
              <a:rPr lang="en-US" dirty="0" smtClean="0"/>
              <a:t> # ... SPECIFICATION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439988"/>
            <a:ext cx="14404975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833" y="3196167"/>
            <a:ext cx="14414500" cy="42333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72695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Second Context for Another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 # ... CONTINUED FROM THE PREVIOUS SLIDE ...</a:t>
            </a:r>
            <a:endParaRPr lang="en-US" dirty="0"/>
          </a:p>
          <a:p>
            <a:r>
              <a:rPr lang="en-US" dirty="0"/>
              <a:t>  context 'When all attributes are default, on </a:t>
            </a:r>
            <a:r>
              <a:rPr lang="en-US" dirty="0" smtClean="0"/>
              <a:t>Ubuntu'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</a:t>
            </a:r>
            <a:r>
              <a:rPr lang="en-US" dirty="0" err="1" smtClean="0"/>
              <a:t>ubuntu</a:t>
            </a:r>
            <a:r>
              <a:rPr lang="en-US" dirty="0" smtClean="0"/>
              <a:t>', version: '14.04')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'converges successfully' do</a:t>
            </a:r>
          </a:p>
          <a:p>
            <a:r>
              <a:rPr lang="en-US" dirty="0"/>
              <a:t>      expect { </a:t>
            </a:r>
            <a:r>
              <a:rPr lang="en-US" dirty="0" err="1"/>
              <a:t>chef_run</a:t>
            </a:r>
            <a:r>
              <a:rPr lang="en-US" dirty="0"/>
              <a:t> }.</a:t>
            </a:r>
            <a:r>
              <a:rPr lang="en-US" dirty="0" err="1"/>
              <a:t>to_not</a:t>
            </a:r>
            <a:r>
              <a:rPr lang="en-US" dirty="0"/>
              <a:t> </a:t>
            </a:r>
            <a:r>
              <a:rPr lang="en-US" dirty="0" err="1"/>
              <a:t>raise_error</a:t>
            </a:r>
            <a:endParaRPr lang="en-US" dirty="0"/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'installs the appropriate package'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</a:t>
            </a:r>
            <a:r>
              <a:rPr lang="en-US" dirty="0" smtClean="0"/>
              <a:t>'apache2')</a:t>
            </a:r>
            <a:endParaRPr lang="en-US" dirty="0"/>
          </a:p>
          <a:p>
            <a:r>
              <a:rPr lang="en-US" dirty="0"/>
              <a:t>    end</a:t>
            </a:r>
          </a:p>
          <a:p>
            <a:r>
              <a:rPr lang="en-US" dirty="0"/>
              <a:t>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63" y="2439987"/>
            <a:ext cx="14404975" cy="51905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529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965231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...F</a:t>
            </a:r>
          </a:p>
          <a:p>
            <a:endParaRPr lang="en-US" dirty="0"/>
          </a:p>
          <a:p>
            <a:r>
              <a:rPr lang="en-US" dirty="0"/>
              <a:t>Failures:</a:t>
            </a:r>
          </a:p>
          <a:p>
            <a:endParaRPr lang="en-US" dirty="0"/>
          </a:p>
          <a:p>
            <a:r>
              <a:rPr lang="en-US" dirty="0"/>
              <a:t>  1) </a:t>
            </a:r>
            <a:r>
              <a:rPr lang="en-US" dirty="0" err="1"/>
              <a:t>httpd</a:t>
            </a:r>
            <a:r>
              <a:rPr lang="en-US" dirty="0"/>
              <a:t>::install When all attributes are default, on Ubuntu installs the appropriate package</a:t>
            </a:r>
          </a:p>
          <a:p>
            <a:r>
              <a:rPr lang="en-US" dirty="0"/>
              <a:t>     Failure/Error: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install_package</a:t>
            </a:r>
            <a:r>
              <a:rPr lang="en-US" dirty="0"/>
              <a:t>('apache2')</a:t>
            </a:r>
          </a:p>
          <a:p>
            <a:r>
              <a:rPr lang="en-US" dirty="0"/>
              <a:t>       expected "package[apache2]" with action :install to be in Chef run. Other package resources:</a:t>
            </a:r>
          </a:p>
          <a:p>
            <a:endParaRPr lang="en-US" dirty="0"/>
          </a:p>
          <a:p>
            <a:r>
              <a:rPr lang="en-US" dirty="0"/>
              <a:t>         </a:t>
            </a:r>
            <a:r>
              <a:rPr lang="en-US" dirty="0" err="1"/>
              <a:t>apt_package</a:t>
            </a:r>
            <a:r>
              <a:rPr lang="en-US" dirty="0"/>
              <a:t>[</a:t>
            </a:r>
            <a:r>
              <a:rPr lang="en-US" dirty="0" err="1"/>
              <a:t>httpd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83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88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32856750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Attributes to Support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node['platform']</a:t>
            </a:r>
          </a:p>
          <a:p>
            <a:r>
              <a:rPr lang="en-US" dirty="0" smtClean="0"/>
              <a:t>when '</a:t>
            </a:r>
            <a:r>
              <a:rPr lang="en-US" dirty="0" err="1" smtClean="0"/>
              <a:t>ubuntu</a:t>
            </a:r>
            <a:r>
              <a:rPr lang="en-US" dirty="0" smtClean="0"/>
              <a:t>'</a:t>
            </a:r>
          </a:p>
          <a:p>
            <a:r>
              <a:rPr lang="en-US" dirty="0"/>
              <a:t> </a:t>
            </a:r>
            <a:r>
              <a:rPr lang="en-US" dirty="0" smtClean="0"/>
              <a:t> 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package_name</a:t>
            </a:r>
            <a:r>
              <a:rPr lang="en-US" dirty="0" smtClean="0"/>
              <a:t>'] = 'apache2'</a:t>
            </a:r>
          </a:p>
          <a:p>
            <a:r>
              <a:rPr lang="en-US" dirty="0" smtClean="0"/>
              <a:t>when 'centos'</a:t>
            </a:r>
          </a:p>
          <a:p>
            <a:r>
              <a:rPr lang="en-US" dirty="0"/>
              <a:t> </a:t>
            </a:r>
            <a:r>
              <a:rPr lang="en-US" dirty="0" smtClean="0"/>
              <a:t>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package_name</a:t>
            </a:r>
            <a:r>
              <a:rPr lang="en-US" dirty="0"/>
              <a:t>'] = </a:t>
            </a:r>
            <a:r>
              <a:rPr lang="en-US" dirty="0" smtClean="0"/>
              <a:t>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  <a:p>
            <a:r>
              <a:rPr lang="en-US" dirty="0" smtClean="0"/>
              <a:t>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service_name</a:t>
            </a:r>
            <a:r>
              <a:rPr lang="en-US" dirty="0" smtClean="0"/>
              <a:t>'] = 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/attributes/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2137834"/>
            <a:ext cx="14404273" cy="31961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346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15779214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</a:t>
            </a:r>
          </a:p>
          <a:p>
            <a:endParaRPr lang="en-US" dirty="0"/>
          </a:p>
          <a:p>
            <a:r>
              <a:rPr lang="en-US" dirty="0"/>
              <a:t>Finished in 1.35 seconds (files took 4.51 seconds to load)</a:t>
            </a:r>
          </a:p>
          <a:p>
            <a:r>
              <a:rPr lang="en-US" dirty="0"/>
              <a:t>4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install_spec.rb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058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407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/>
              <a:t>Write a test that verifies the Install recipe chooses the correct package on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fail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Update the attribute to provide 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/>
              <a:t>Execute the tests and verify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33234573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Create tests for multiple platforms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Implement a cookbook that supports multiple platforms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Support for </a:t>
            </a:r>
            <a:r>
              <a:rPr lang="en-US" dirty="0" err="1"/>
              <a:t>CentOS</a:t>
            </a:r>
            <a:r>
              <a:rPr lang="en-US" dirty="0"/>
              <a:t> &amp; Ubuntu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Write a test that verifies the </a:t>
            </a:r>
            <a:r>
              <a:rPr lang="en-US" dirty="0" smtClean="0"/>
              <a:t>Service recipe chooses the service named '</a:t>
            </a:r>
            <a:r>
              <a:rPr lang="en-US" dirty="0" err="1" smtClean="0"/>
              <a:t>httpd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'apache2' on Ubuntu</a:t>
            </a:r>
            <a:endParaRPr lang="en-US" dirty="0"/>
          </a:p>
          <a:p>
            <a:r>
              <a:rPr lang="en-US" dirty="0"/>
              <a:t>Execute the tests and verify the tests fail</a:t>
            </a:r>
          </a:p>
          <a:p>
            <a:r>
              <a:rPr lang="en-US" dirty="0"/>
              <a:t>Update the attribute to </a:t>
            </a:r>
            <a:r>
              <a:rPr lang="en-US" dirty="0" smtClean="0"/>
              <a:t>choose the service name '</a:t>
            </a:r>
            <a:r>
              <a:rPr lang="en-US" dirty="0" err="1" smtClean="0"/>
              <a:t>httpd</a:t>
            </a:r>
            <a:r>
              <a:rPr lang="en-US" dirty="0" smtClean="0"/>
              <a:t>' on </a:t>
            </a:r>
            <a:r>
              <a:rPr lang="en-US" dirty="0" err="1" smtClean="0"/>
              <a:t>CentOS</a:t>
            </a:r>
            <a:r>
              <a:rPr lang="en-US" dirty="0" smtClean="0"/>
              <a:t> and 'apache2' on Ubuntu</a:t>
            </a:r>
            <a:endParaRPr lang="en-US" dirty="0"/>
          </a:p>
          <a:p>
            <a:r>
              <a:rPr lang="en-US" dirty="0"/>
              <a:t>Execute the tests and verify the tests 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544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Update the Context to be Platform Specific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describe </a:t>
            </a:r>
            <a:r>
              <a:rPr lang="en-US" dirty="0"/>
              <a:t>'</a:t>
            </a:r>
            <a:r>
              <a:rPr lang="en-US" dirty="0" err="1"/>
              <a:t>httpd</a:t>
            </a:r>
            <a:r>
              <a:rPr lang="en-US" dirty="0"/>
              <a:t>:</a:t>
            </a:r>
            <a:r>
              <a:rPr lang="en-US" dirty="0" smtClean="0"/>
              <a:t>:service' </a:t>
            </a:r>
            <a:r>
              <a:rPr lang="en-US" dirty="0"/>
              <a:t>do</a:t>
            </a:r>
          </a:p>
          <a:p>
            <a:r>
              <a:rPr lang="en-US" dirty="0"/>
              <a:t>  context 'When all attributes are default, on </a:t>
            </a:r>
            <a:r>
              <a:rPr lang="en-US" dirty="0" err="1" smtClean="0"/>
              <a:t>CentOS'</a:t>
            </a:r>
            <a:r>
              <a:rPr lang="en-US" dirty="0" smtClean="0"/>
              <a:t>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'centos', version: '6.5')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 smtClean="0"/>
              <a:t>    # ... it converges successfully ...</a:t>
            </a:r>
          </a:p>
          <a:p>
            <a:endParaRPr lang="en-US" dirty="0"/>
          </a:p>
          <a:p>
            <a:r>
              <a:rPr lang="en-US" dirty="0"/>
              <a:t>    it 'starts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</a:t>
            </a:r>
          </a:p>
          <a:p>
            <a:endParaRPr lang="en-US" dirty="0"/>
          </a:p>
          <a:p>
            <a:r>
              <a:rPr lang="en-US" dirty="0"/>
              <a:t>    it 'enables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enable_service</a:t>
            </a:r>
            <a:r>
              <a:rPr lang="en-US" dirty="0"/>
              <a:t>('</a:t>
            </a:r>
            <a:r>
              <a:rPr lang="en-US" dirty="0" err="1"/>
              <a:t>httpd</a:t>
            </a:r>
            <a:r>
              <a:rPr lang="en-US" dirty="0"/>
              <a:t>')</a:t>
            </a:r>
          </a:p>
          <a:p>
            <a:r>
              <a:rPr lang="en-US" dirty="0"/>
              <a:t>    end  </a:t>
            </a:r>
            <a:r>
              <a:rPr lang="en-US" dirty="0" smtClean="0"/>
              <a:t>end</a:t>
            </a:r>
          </a:p>
          <a:p>
            <a:r>
              <a:rPr lang="en-US" dirty="0"/>
              <a:t> </a:t>
            </a:r>
            <a:r>
              <a:rPr lang="en-US" dirty="0" smtClean="0"/>
              <a:t>   # ... SPECIFICATION CONTINUES ON THE NEXT SLIDE 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35042" y="2481900"/>
            <a:ext cx="14404273" cy="41793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833" y="3196167"/>
            <a:ext cx="14414500" cy="423333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3962716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a Second Context for Another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 # ... CONTINUED FROM THE PREVIOUS SLIDE ...</a:t>
            </a:r>
            <a:endParaRPr lang="en-US" dirty="0"/>
          </a:p>
          <a:p>
            <a:r>
              <a:rPr lang="en-US" dirty="0"/>
              <a:t>  context 'When all attributes are default, on </a:t>
            </a:r>
            <a:r>
              <a:rPr lang="en-US" dirty="0" smtClean="0"/>
              <a:t>Ubuntu' </a:t>
            </a:r>
            <a:r>
              <a:rPr lang="en-US" dirty="0"/>
              <a:t>do</a:t>
            </a:r>
          </a:p>
          <a:p>
            <a:r>
              <a:rPr lang="en-US" dirty="0"/>
              <a:t>    let(:</a:t>
            </a:r>
            <a:r>
              <a:rPr lang="en-US" dirty="0" err="1"/>
              <a:t>chef_run</a:t>
            </a:r>
            <a:r>
              <a:rPr lang="en-US" dirty="0"/>
              <a:t>) do</a:t>
            </a:r>
          </a:p>
          <a:p>
            <a:r>
              <a:rPr lang="en-US" dirty="0"/>
              <a:t>      runner = </a:t>
            </a:r>
            <a:r>
              <a:rPr lang="en-US" dirty="0" err="1"/>
              <a:t>ChefSpec</a:t>
            </a:r>
            <a:r>
              <a:rPr lang="en-US" dirty="0"/>
              <a:t>::</a:t>
            </a:r>
            <a:r>
              <a:rPr lang="en-US" dirty="0" err="1" smtClean="0"/>
              <a:t>ServerRunner.new</a:t>
            </a:r>
            <a:r>
              <a:rPr lang="en-US" dirty="0" smtClean="0"/>
              <a:t>(platform: '</a:t>
            </a:r>
            <a:r>
              <a:rPr lang="en-US" dirty="0" err="1" smtClean="0"/>
              <a:t>ubuntu</a:t>
            </a:r>
            <a:r>
              <a:rPr lang="en-US" dirty="0" smtClean="0"/>
              <a:t>', version: '14.04')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runner.converge</a:t>
            </a:r>
            <a:r>
              <a:rPr lang="en-US" dirty="0"/>
              <a:t>(</a:t>
            </a:r>
            <a:r>
              <a:rPr lang="en-US" dirty="0" err="1"/>
              <a:t>described_recipe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</a:p>
          <a:p>
            <a:r>
              <a:rPr lang="en-US" dirty="0" smtClean="0"/>
              <a:t>    # ... it converges successfully ...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/>
              <a:t>it 'starts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</a:t>
            </a:r>
            <a:r>
              <a:rPr lang="en-US" dirty="0" smtClean="0"/>
              <a:t>'apache2'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smtClean="0"/>
              <a:t>end</a:t>
            </a:r>
            <a:endParaRPr lang="en-US" dirty="0"/>
          </a:p>
          <a:p>
            <a:r>
              <a:rPr lang="en-US" dirty="0"/>
              <a:t>    it 'enables the appropriate service' do</a:t>
            </a:r>
          </a:p>
          <a:p>
            <a:r>
              <a:rPr lang="en-US" dirty="0"/>
              <a:t>     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enable_service</a:t>
            </a:r>
            <a:r>
              <a:rPr lang="en-US" dirty="0"/>
              <a:t>(</a:t>
            </a:r>
            <a:r>
              <a:rPr lang="en-US" dirty="0" smtClean="0"/>
              <a:t>'</a:t>
            </a:r>
            <a:r>
              <a:rPr lang="en-US" dirty="0"/>
              <a:t>apache2</a:t>
            </a:r>
            <a:r>
              <a:rPr lang="en-US" dirty="0" smtClean="0"/>
              <a:t>'</a:t>
            </a:r>
            <a:r>
              <a:rPr lang="en-US" dirty="0"/>
              <a:t>)</a:t>
            </a:r>
          </a:p>
          <a:p>
            <a:r>
              <a:rPr lang="en-US" dirty="0"/>
              <a:t>    end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end</a:t>
            </a:r>
          </a:p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35042" y="2444750"/>
            <a:ext cx="14404273" cy="52175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18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....FF</a:t>
            </a:r>
          </a:p>
          <a:p>
            <a:endParaRPr lang="en-US" dirty="0"/>
          </a:p>
          <a:p>
            <a:r>
              <a:rPr lang="en-US" dirty="0"/>
              <a:t>Failures:</a:t>
            </a:r>
          </a:p>
          <a:p>
            <a:endParaRPr lang="en-US" dirty="0"/>
          </a:p>
          <a:p>
            <a:r>
              <a:rPr lang="en-US" dirty="0"/>
              <a:t>  1) </a:t>
            </a:r>
            <a:r>
              <a:rPr lang="en-US" dirty="0" err="1"/>
              <a:t>httpd</a:t>
            </a:r>
            <a:r>
              <a:rPr lang="en-US" dirty="0"/>
              <a:t>::service When all attributes are default, on Ubuntu starts the appropriate service</a:t>
            </a:r>
          </a:p>
          <a:p>
            <a:r>
              <a:rPr lang="en-US" dirty="0"/>
              <a:t>     Failure/Error: expect(</a:t>
            </a:r>
            <a:r>
              <a:rPr lang="en-US" dirty="0" err="1"/>
              <a:t>chef_run</a:t>
            </a:r>
            <a:r>
              <a:rPr lang="en-US" dirty="0"/>
              <a:t>).to </a:t>
            </a:r>
            <a:r>
              <a:rPr lang="en-US" dirty="0" err="1"/>
              <a:t>start_service</a:t>
            </a:r>
            <a:r>
              <a:rPr lang="en-US" dirty="0"/>
              <a:t>('apache2')</a:t>
            </a:r>
          </a:p>
          <a:p>
            <a:r>
              <a:rPr lang="en-US" dirty="0"/>
              <a:t>       expected "service[apache2]" with action :start to be in Chef run. Other service resources:</a:t>
            </a:r>
          </a:p>
          <a:p>
            <a:endParaRPr lang="en-US" dirty="0"/>
          </a:p>
          <a:p>
            <a:r>
              <a:rPr lang="en-US" dirty="0"/>
              <a:t>         service[</a:t>
            </a:r>
            <a:r>
              <a:rPr lang="en-US" dirty="0" err="1"/>
              <a:t>httpd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     # ./spec/unit/recipes/service_spec.rb:40:in `block (3 levels) in &lt;top (required)&gt;'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289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8639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the Attribute to Support Platforms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case node['platform']</a:t>
            </a:r>
          </a:p>
          <a:p>
            <a:r>
              <a:rPr lang="en-US" dirty="0" smtClean="0"/>
              <a:t>when '</a:t>
            </a:r>
            <a:r>
              <a:rPr lang="en-US" dirty="0" err="1" smtClean="0"/>
              <a:t>ubuntu</a:t>
            </a:r>
            <a:r>
              <a:rPr lang="en-US" dirty="0" smtClean="0"/>
              <a:t>'</a:t>
            </a:r>
          </a:p>
          <a:p>
            <a:r>
              <a:rPr lang="en-US" dirty="0"/>
              <a:t> </a:t>
            </a:r>
            <a:r>
              <a:rPr lang="en-US" dirty="0" smtClean="0"/>
              <a:t> default['</a:t>
            </a:r>
            <a:r>
              <a:rPr lang="en-US" dirty="0" err="1" smtClean="0"/>
              <a:t>httpd</a:t>
            </a:r>
            <a:r>
              <a:rPr lang="en-US" dirty="0" smtClean="0"/>
              <a:t>']['</a:t>
            </a:r>
            <a:r>
              <a:rPr lang="en-US" dirty="0" err="1" smtClean="0"/>
              <a:t>package_name</a:t>
            </a:r>
            <a:r>
              <a:rPr lang="en-US" dirty="0" smtClean="0"/>
              <a:t>'] = 'apache2'</a:t>
            </a:r>
          </a:p>
          <a:p>
            <a:r>
              <a:rPr lang="en-US" dirty="0" smtClean="0"/>
              <a:t> 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service_name</a:t>
            </a:r>
            <a:r>
              <a:rPr lang="en-US" dirty="0"/>
              <a:t>'] = </a:t>
            </a:r>
            <a:r>
              <a:rPr lang="en-US" dirty="0" smtClean="0"/>
              <a:t>'apache2'</a:t>
            </a:r>
          </a:p>
          <a:p>
            <a:r>
              <a:rPr lang="en-US" dirty="0" smtClean="0"/>
              <a:t>when 'centos'</a:t>
            </a:r>
          </a:p>
          <a:p>
            <a:r>
              <a:rPr lang="en-US" dirty="0"/>
              <a:t> </a:t>
            </a:r>
            <a:r>
              <a:rPr lang="en-US" dirty="0" smtClean="0"/>
              <a:t>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 dirty="0"/>
              <a:t>']['</a:t>
            </a:r>
            <a:r>
              <a:rPr lang="en-US" dirty="0" err="1"/>
              <a:t>package_name</a:t>
            </a:r>
            <a:r>
              <a:rPr lang="en-US" dirty="0"/>
              <a:t>'] = </a:t>
            </a:r>
            <a:r>
              <a:rPr lang="en-US" dirty="0" smtClean="0"/>
              <a:t>'</a:t>
            </a:r>
            <a:r>
              <a:rPr lang="en-US" dirty="0" err="1" smtClean="0"/>
              <a:t>httpd</a:t>
            </a:r>
            <a:r>
              <a:rPr lang="en-US" dirty="0" smtClean="0"/>
              <a:t>'</a:t>
            </a:r>
          </a:p>
          <a:p>
            <a:r>
              <a:rPr lang="en-US" dirty="0" smtClean="0"/>
              <a:t>  default</a:t>
            </a:r>
            <a:r>
              <a:rPr lang="en-US" dirty="0"/>
              <a:t>['</a:t>
            </a:r>
            <a:r>
              <a:rPr lang="en-US" dirty="0" err="1"/>
              <a:t>httpd</a:t>
            </a:r>
            <a:r>
              <a:rPr lang="en-US"/>
              <a:t>'][</a:t>
            </a:r>
            <a:r>
              <a:rPr lang="en-US" smtClean="0"/>
              <a:t>'service_name'] </a:t>
            </a:r>
            <a:r>
              <a:rPr lang="en-US" dirty="0"/>
              <a:t>= '</a:t>
            </a:r>
            <a:r>
              <a:rPr lang="en-US" dirty="0" err="1"/>
              <a:t>httpd</a:t>
            </a:r>
            <a:r>
              <a:rPr lang="en-US" dirty="0" smtClean="0"/>
              <a:t>'</a:t>
            </a:r>
          </a:p>
          <a:p>
            <a:r>
              <a:rPr lang="en-US" dirty="0" smtClean="0"/>
              <a:t>end</a:t>
            </a:r>
          </a:p>
          <a:p>
            <a:endParaRPr lang="en-US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/attributes/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3693583"/>
            <a:ext cx="14404273" cy="5926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21833" y="5291664"/>
            <a:ext cx="14414500" cy="613835"/>
          </a:xfrm>
          <a:prstGeom prst="rect">
            <a:avLst/>
          </a:prstGeom>
          <a:solidFill>
            <a:srgbClr val="108001">
              <a:alpha val="25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455569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......</a:t>
            </a:r>
          </a:p>
          <a:p>
            <a:endParaRPr lang="en-US" dirty="0"/>
          </a:p>
          <a:p>
            <a:r>
              <a:rPr lang="en-US" dirty="0"/>
              <a:t>Finished in 1.84 seconds (files took 4.22 seconds to load)</a:t>
            </a:r>
          </a:p>
          <a:p>
            <a:r>
              <a:rPr lang="en-US" dirty="0"/>
              <a:t>6 examples, 0 failures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r>
              <a:rPr lang="en-US" dirty="0" smtClean="0"/>
              <a:t> spec/unit/recipes/</a:t>
            </a:r>
            <a:r>
              <a:rPr lang="en-US" dirty="0" err="1" smtClean="0"/>
              <a:t>service_spec.rb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3916432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See it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854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About an Integration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Remember that </a:t>
            </a:r>
            <a:r>
              <a:rPr lang="en-US" dirty="0" err="1" smtClean="0"/>
              <a:t>ChefSpec</a:t>
            </a:r>
            <a:r>
              <a:rPr lang="en-US" dirty="0" smtClean="0"/>
              <a:t> and </a:t>
            </a:r>
            <a:r>
              <a:rPr lang="en-US" dirty="0" err="1" smtClean="0"/>
              <a:t>Fauxhai</a:t>
            </a:r>
            <a:r>
              <a:rPr lang="en-US" dirty="0" smtClean="0"/>
              <a:t> are fake in-memory representations of a chef-client run. They are not equivalent to running the recipe on the specified platform.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66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60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Add a New Platform to the Kitchen Configuration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driver:</a:t>
            </a:r>
          </a:p>
          <a:p>
            <a:r>
              <a:rPr lang="en-US" dirty="0"/>
              <a:t>  name: </a:t>
            </a:r>
            <a:r>
              <a:rPr lang="en-US" dirty="0" err="1"/>
              <a:t>docker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provisioner</a:t>
            </a:r>
            <a:r>
              <a:rPr lang="en-US" dirty="0"/>
              <a:t>:</a:t>
            </a:r>
          </a:p>
          <a:p>
            <a:r>
              <a:rPr lang="en-US" dirty="0"/>
              <a:t>  name: </a:t>
            </a:r>
            <a:r>
              <a:rPr lang="en-US" dirty="0" err="1"/>
              <a:t>chef_zero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platforms:</a:t>
            </a:r>
          </a:p>
          <a:p>
            <a:r>
              <a:rPr lang="en-US" dirty="0"/>
              <a:t>  - name: centos-6.7</a:t>
            </a:r>
          </a:p>
          <a:p>
            <a:r>
              <a:rPr lang="en-US" dirty="0"/>
              <a:t>  - name: ubuntu-14.04</a:t>
            </a:r>
          </a:p>
          <a:p>
            <a:endParaRPr lang="en-US" dirty="0"/>
          </a:p>
          <a:p>
            <a:r>
              <a:rPr lang="en-US" dirty="0"/>
              <a:t>suites:</a:t>
            </a:r>
          </a:p>
          <a:p>
            <a:r>
              <a:rPr lang="en-US" dirty="0"/>
              <a:t>  - name: default</a:t>
            </a:r>
          </a:p>
          <a:p>
            <a:r>
              <a:rPr lang="en-US" dirty="0"/>
              <a:t>    </a:t>
            </a:r>
            <a:r>
              <a:rPr lang="en-US" dirty="0" err="1"/>
              <a:t>run_list</a:t>
            </a:r>
            <a:r>
              <a:rPr lang="en-US" dirty="0"/>
              <a:t>:</a:t>
            </a:r>
          </a:p>
          <a:p>
            <a:r>
              <a:rPr lang="en-US" dirty="0"/>
              <a:t>      - recipe[</a:t>
            </a:r>
            <a:r>
              <a:rPr lang="en-US" dirty="0" err="1"/>
              <a:t>httpd</a:t>
            </a:r>
            <a:r>
              <a:rPr lang="en-US" dirty="0"/>
              <a:t>::default]</a:t>
            </a:r>
          </a:p>
          <a:p>
            <a:r>
              <a:rPr lang="en-US" dirty="0"/>
              <a:t>    attributes: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/.</a:t>
            </a:r>
            <a:r>
              <a:rPr lang="en-US" dirty="0" err="1" smtClean="0"/>
              <a:t>kitchen.yml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5376333"/>
            <a:ext cx="14404273" cy="5472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80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Instance             Driver  </a:t>
            </a:r>
            <a:r>
              <a:rPr lang="en-US" sz="2400" dirty="0" err="1"/>
              <a:t>Provisioner</a:t>
            </a:r>
            <a:r>
              <a:rPr lang="en-US" sz="2400" dirty="0"/>
              <a:t>  Verifier  Transport  Last Action</a:t>
            </a:r>
          </a:p>
          <a:p>
            <a:r>
              <a:rPr lang="en-US" sz="2400" dirty="0"/>
              <a:t>default-centos-67  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/>
              <a:t>        </a:t>
            </a:r>
            <a:r>
              <a:rPr lang="en-US" sz="2400" smtClean="0"/>
              <a:t>Set Up</a:t>
            </a:r>
            <a:endParaRPr lang="en-US" sz="2400" dirty="0"/>
          </a:p>
          <a:p>
            <a:r>
              <a:rPr lang="en-US" sz="2400" dirty="0"/>
              <a:t>default-ubuntu-1404  </a:t>
            </a:r>
            <a:r>
              <a:rPr lang="en-US" sz="2400" dirty="0" err="1"/>
              <a:t>Docker</a:t>
            </a:r>
            <a:r>
              <a:rPr lang="en-US" sz="2400" dirty="0"/>
              <a:t>  </a:t>
            </a:r>
            <a:r>
              <a:rPr lang="en-US" sz="2400" dirty="0" err="1"/>
              <a:t>ChefZero</a:t>
            </a:r>
            <a:r>
              <a:rPr lang="en-US" sz="2400" dirty="0"/>
              <a:t>     Busser    </a:t>
            </a:r>
            <a:r>
              <a:rPr lang="en-US" sz="2400" dirty="0" err="1"/>
              <a:t>Ssh</a:t>
            </a:r>
            <a:r>
              <a:rPr lang="en-US" sz="2400" dirty="0"/>
              <a:t>        &lt;Not Created&gt;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list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the New Instance is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426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Node Platform in </a:t>
            </a:r>
            <a:r>
              <a:rPr lang="en-US" dirty="0" err="1" smtClean="0"/>
              <a:t>ChefSpec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platform is the node when running a </a:t>
            </a:r>
            <a:r>
              <a:rPr lang="en-US" dirty="0" err="1" smtClean="0"/>
              <a:t>ChefSpec</a:t>
            </a:r>
            <a:r>
              <a:rPr lang="en-US" dirty="0" smtClean="0"/>
              <a:t> test?</a:t>
            </a:r>
          </a:p>
          <a:p>
            <a:endParaRPr lang="en-US" dirty="0"/>
          </a:p>
          <a:p>
            <a:r>
              <a:rPr lang="en-US" dirty="0" smtClean="0"/>
              <a:t>How might you find out what is the platform?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209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q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643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-----&gt; Starting Kitchen (v1.4.2)</a:t>
            </a:r>
          </a:p>
          <a:p>
            <a:r>
              <a:rPr lang="en-US" dirty="0"/>
              <a:t>-----&gt; Cleaning up any prior instances of &lt;default-centos-67&gt;</a:t>
            </a:r>
          </a:p>
          <a:p>
            <a:r>
              <a:rPr lang="en-US" dirty="0"/>
              <a:t>-----&gt; Destroying &lt;default-centos-67&gt;...</a:t>
            </a:r>
          </a:p>
          <a:p>
            <a:r>
              <a:rPr lang="en-US" dirty="0"/>
              <a:t>       Finished destroying &lt;default-centos-67&gt; (0m0.00s).</a:t>
            </a:r>
          </a:p>
          <a:p>
            <a:r>
              <a:rPr lang="en-US" dirty="0"/>
              <a:t>-----&gt; Testing &lt;default-centos-67&gt;</a:t>
            </a:r>
          </a:p>
          <a:p>
            <a:r>
              <a:rPr lang="en-US" dirty="0"/>
              <a:t>-----&gt; Creating &lt;default-centos-67&gt;.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kitchen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5009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for </a:t>
            </a:r>
            <a:r>
              <a:rPr lang="en-US" smtClean="0"/>
              <a:t>All Platforms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20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Integration Test with Ubuntu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Update the Kitchen Configuration to test on Ubuntu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Execute the integration tests and verify that they pass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108657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524" y="3260725"/>
            <a:ext cx="12330113" cy="3872442"/>
          </a:xfrm>
        </p:spPr>
        <p:txBody>
          <a:bodyPr/>
          <a:lstStyle/>
          <a:p>
            <a:r>
              <a:rPr lang="en-US" dirty="0" smtClean="0"/>
              <a:t>What are the benefits and drawbacks of defining unit tests for multiple platforms?</a:t>
            </a:r>
          </a:p>
          <a:p>
            <a:endParaRPr lang="en-US" dirty="0"/>
          </a:p>
          <a:p>
            <a:r>
              <a:rPr lang="en-US" dirty="0"/>
              <a:t>What are the benefits and drawbacks of defining </a:t>
            </a:r>
            <a:r>
              <a:rPr lang="en-US" dirty="0" smtClean="0"/>
              <a:t>integration </a:t>
            </a:r>
            <a:r>
              <a:rPr lang="en-US" dirty="0"/>
              <a:t>tests for multiple platforms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When testing multiple platforms would you start with integration tests or unit tests?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questions can we answer for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13224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Break Point to the Default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require 'pry'</a:t>
            </a:r>
          </a:p>
          <a:p>
            <a:r>
              <a:rPr lang="en-US" dirty="0" err="1" smtClean="0"/>
              <a:t>binding.pry</a:t>
            </a:r>
            <a:endParaRPr lang="en-US" dirty="0"/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135042" y="4783667"/>
            <a:ext cx="14404273" cy="1047750"/>
          </a:xfrm>
        </p:spPr>
        <p:txBody>
          <a:bodyPr/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8542167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From: /</a:t>
            </a:r>
            <a:r>
              <a:rPr lang="en-US" sz="2400" dirty="0" err="1"/>
              <a:t>tmp</a:t>
            </a:r>
            <a:r>
              <a:rPr lang="en-US" sz="2400" dirty="0"/>
              <a:t>/d20151027-28748-19ibu2o/cookbooks/</a:t>
            </a:r>
            <a:r>
              <a:rPr lang="en-US" sz="2400" dirty="0" err="1"/>
              <a:t>httpd</a:t>
            </a:r>
            <a:r>
              <a:rPr lang="en-US" sz="2400" dirty="0"/>
              <a:t>/recipes/</a:t>
            </a:r>
            <a:r>
              <a:rPr lang="en-US" sz="2400" dirty="0" err="1"/>
              <a:t>default.rb</a:t>
            </a:r>
            <a:r>
              <a:rPr lang="en-US" sz="2400" dirty="0"/>
              <a:t> @ line 7 Chef::</a:t>
            </a:r>
            <a:r>
              <a:rPr lang="en-US" sz="2400" dirty="0" err="1"/>
              <a:t>Mixin</a:t>
            </a:r>
            <a:r>
              <a:rPr lang="en-US" sz="2400" dirty="0"/>
              <a:t>::</a:t>
            </a:r>
            <a:r>
              <a:rPr lang="en-US" sz="2400" dirty="0" err="1"/>
              <a:t>FromFile#from_file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    2: # Cookbook Name:: </a:t>
            </a:r>
            <a:r>
              <a:rPr lang="en-US" sz="2400" dirty="0" err="1"/>
              <a:t>httpd</a:t>
            </a:r>
            <a:endParaRPr lang="en-US" sz="2400" dirty="0"/>
          </a:p>
          <a:p>
            <a:r>
              <a:rPr lang="en-US" sz="2400" dirty="0"/>
              <a:t>    3: # Recipe:: default</a:t>
            </a:r>
          </a:p>
          <a:p>
            <a:r>
              <a:rPr lang="en-US" sz="2400" dirty="0"/>
              <a:t>    4: #</a:t>
            </a:r>
          </a:p>
          <a:p>
            <a:r>
              <a:rPr lang="en-US" sz="2400" dirty="0"/>
              <a:t>    5: # Copyright (c) 2015 The Authors, All Rights Reserved.</a:t>
            </a:r>
          </a:p>
          <a:p>
            <a:r>
              <a:rPr lang="en-US" sz="2400" dirty="0"/>
              <a:t>    6: require 'pry'</a:t>
            </a:r>
          </a:p>
          <a:p>
            <a:r>
              <a:rPr lang="en-US" sz="2400" dirty="0"/>
              <a:t> =&gt; 7: </a:t>
            </a:r>
            <a:r>
              <a:rPr lang="en-US" sz="2400" dirty="0" err="1"/>
              <a:t>binding.pry</a:t>
            </a:r>
            <a:endParaRPr lang="en-US" sz="2400" dirty="0"/>
          </a:p>
          <a:p>
            <a:r>
              <a:rPr lang="en-US" sz="2400" dirty="0"/>
              <a:t>    8: </a:t>
            </a:r>
            <a:r>
              <a:rPr lang="en-US" sz="2400" dirty="0" err="1"/>
              <a:t>include_recipe</a:t>
            </a:r>
            <a:r>
              <a:rPr lang="en-US" sz="2400" dirty="0"/>
              <a:t> '</a:t>
            </a:r>
            <a:r>
              <a:rPr lang="en-US" sz="2400" dirty="0" err="1"/>
              <a:t>httpd</a:t>
            </a:r>
            <a:r>
              <a:rPr lang="en-US" sz="2400" dirty="0"/>
              <a:t>::install'</a:t>
            </a:r>
          </a:p>
          <a:p>
            <a:r>
              <a:rPr lang="en-US" sz="2400" dirty="0"/>
              <a:t>    9: </a:t>
            </a:r>
            <a:r>
              <a:rPr lang="en-US" sz="2400" dirty="0" err="1"/>
              <a:t>include_recipe</a:t>
            </a:r>
            <a:r>
              <a:rPr lang="en-US" sz="2400" dirty="0"/>
              <a:t> '</a:t>
            </a:r>
            <a:r>
              <a:rPr lang="en-US" sz="2400" dirty="0" err="1"/>
              <a:t>httpd</a:t>
            </a:r>
            <a:r>
              <a:rPr lang="en-US" sz="2400" dirty="0"/>
              <a:t>::service'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&gt; chef exec </a:t>
            </a:r>
            <a:r>
              <a:rPr lang="en-US" dirty="0" err="1" smtClean="0"/>
              <a:t>rspec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6403515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the Tests to Initiate Pry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94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smtClean="0"/>
              <a:t>"</a:t>
            </a:r>
            <a:r>
              <a:rPr lang="en-US" sz="2400" dirty="0" err="1" smtClean="0"/>
              <a:t>chefspec</a:t>
            </a:r>
            <a:r>
              <a:rPr lang="en-US" sz="2400" dirty="0" smtClean="0"/>
              <a:t>"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[1] pry(#&lt;Chef::Recipe&gt;)</a:t>
            </a:r>
            <a:r>
              <a:rPr lang="en-US" dirty="0" smtClean="0"/>
              <a:t>&gt; </a:t>
            </a:r>
            <a:r>
              <a:rPr lang="en-US" dirty="0" err="1" smtClean="0"/>
              <a:t>node.platform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1127883" y="2318348"/>
            <a:ext cx="14420850" cy="5572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Node Object's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68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[2] </a:t>
            </a:r>
            <a:r>
              <a:rPr lang="en-US" dirty="0"/>
              <a:t>pry(#&lt;Chef::Recipe&gt;)</a:t>
            </a:r>
            <a:r>
              <a:rPr lang="en-US" dirty="0" smtClean="0"/>
              <a:t>&gt; exit!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Immediately Exit the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929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Remove the Break Point from the Recipe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</a:p>
          <a:p>
            <a:r>
              <a:rPr lang="en-US" dirty="0"/>
              <a:t># Cookbook Name:: </a:t>
            </a:r>
            <a:r>
              <a:rPr lang="en-US" dirty="0" err="1"/>
              <a:t>httpd</a:t>
            </a:r>
            <a:endParaRPr lang="en-US" dirty="0"/>
          </a:p>
          <a:p>
            <a:r>
              <a:rPr lang="en-US" dirty="0"/>
              <a:t># Recipe:: default</a:t>
            </a:r>
          </a:p>
          <a:p>
            <a:r>
              <a:rPr lang="en-US" dirty="0"/>
              <a:t>#</a:t>
            </a:r>
          </a:p>
          <a:p>
            <a:r>
              <a:rPr lang="en-US" dirty="0"/>
              <a:t># Copyright (c) 2015 The Authors, All Rights Reserved.</a:t>
            </a:r>
          </a:p>
          <a:p>
            <a:r>
              <a:rPr lang="en-US" dirty="0" smtClean="0"/>
              <a:t>require 'pry'</a:t>
            </a:r>
          </a:p>
          <a:p>
            <a:r>
              <a:rPr lang="en-US" dirty="0" err="1" smtClean="0"/>
              <a:t>binding.pry</a:t>
            </a:r>
            <a:endParaRPr lang="en-US" dirty="0"/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::install'</a:t>
            </a:r>
          </a:p>
          <a:p>
            <a:r>
              <a:rPr lang="en-US" dirty="0" err="1"/>
              <a:t>include_recipe</a:t>
            </a:r>
            <a:r>
              <a:rPr lang="en-US" dirty="0"/>
              <a:t> '</a:t>
            </a:r>
            <a:r>
              <a:rPr lang="en-US" dirty="0" err="1"/>
              <a:t>httpd</a:t>
            </a:r>
            <a:r>
              <a:rPr lang="en-US" dirty="0"/>
              <a:t>::service'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~/</a:t>
            </a:r>
            <a:r>
              <a:rPr lang="en-US" dirty="0" err="1" smtClean="0"/>
              <a:t>httpd</a:t>
            </a:r>
            <a:r>
              <a:rPr lang="en-US" dirty="0" smtClean="0"/>
              <a:t>/recipes/</a:t>
            </a:r>
            <a:r>
              <a:rPr lang="en-US" dirty="0" err="1" smtClean="0"/>
              <a:t>default.rb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124446" y="4744806"/>
            <a:ext cx="14404273" cy="1181861"/>
          </a:xfrm>
        </p:spPr>
        <p:txBody>
          <a:bodyPr/>
          <a:lstStyle/>
          <a:p>
            <a:r>
              <a:rPr lang="en-US" dirty="0" smtClean="0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852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Fauxhai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ChefSpec</a:t>
            </a:r>
            <a:r>
              <a:rPr lang="en-US" dirty="0" smtClean="0"/>
              <a:t> by default uses a '</a:t>
            </a:r>
            <a:r>
              <a:rPr lang="en-US" dirty="0" err="1" smtClean="0"/>
              <a:t>chefspec</a:t>
            </a:r>
            <a:r>
              <a:rPr lang="en-US" dirty="0" smtClean="0"/>
              <a:t>' platform. You can specify a platform from a list of platforms that are stored in a gem named '</a:t>
            </a:r>
            <a:r>
              <a:rPr lang="en-US" dirty="0" err="1" smtClean="0"/>
              <a:t>Fauxhai</a:t>
            </a:r>
            <a:r>
              <a:rPr lang="en-US" dirty="0" smtClean="0"/>
              <a:t>'.</a:t>
            </a:r>
          </a:p>
          <a:p>
            <a:endParaRPr lang="en-US" dirty="0"/>
          </a:p>
          <a:p>
            <a:r>
              <a:rPr lang="en-US" dirty="0" smtClean="0"/>
              <a:t>The gem contains static node objects for most major platforms and versions.</a:t>
            </a:r>
          </a:p>
          <a:p>
            <a:endParaRPr lang="en-US" dirty="0"/>
          </a:p>
          <a:p>
            <a:r>
              <a:rPr lang="en-US" sz="2400" i="1" dirty="0"/>
              <a:t>https://</a:t>
            </a:r>
            <a:r>
              <a:rPr lang="en-US" sz="2400" i="1" dirty="0" err="1"/>
              <a:t>github.com</a:t>
            </a:r>
            <a:r>
              <a:rPr lang="en-US" sz="2400" i="1" dirty="0"/>
              <a:t>/</a:t>
            </a:r>
            <a:r>
              <a:rPr lang="en-US" sz="2400" i="1" dirty="0" err="1"/>
              <a:t>customink</a:t>
            </a:r>
            <a:r>
              <a:rPr lang="en-US" sz="2400" i="1" dirty="0"/>
              <a:t>/</a:t>
            </a:r>
            <a:r>
              <a:rPr lang="en-US" sz="2400" i="1" dirty="0" err="1"/>
              <a:t>fauxhai</a:t>
            </a:r>
            <a:r>
              <a:rPr lang="en-US" sz="2400" i="1" dirty="0"/>
              <a:t>/tree/master/lib/</a:t>
            </a:r>
            <a:r>
              <a:rPr lang="en-US" sz="2400" i="1" dirty="0" err="1"/>
              <a:t>fauxhai</a:t>
            </a:r>
            <a:r>
              <a:rPr lang="en-US" sz="2400" i="1" dirty="0"/>
              <a:t>/platforms</a:t>
            </a:r>
            <a:endParaRPr lang="en-US" sz="2400" i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customink</a:t>
            </a:r>
            <a:r>
              <a:rPr lang="en-US" dirty="0"/>
              <a:t>/</a:t>
            </a:r>
            <a:r>
              <a:rPr lang="en-US" dirty="0" err="1"/>
              <a:t>fauxhai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560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Template-102215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TrainingTemplate-102215.potx</Template>
  <TotalTime>15156</TotalTime>
  <Words>1604</Words>
  <Application>Microsoft Macintosh PowerPoint</Application>
  <PresentationFormat>Custom</PresentationFormat>
  <Paragraphs>267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Courier New</vt:lpstr>
      <vt:lpstr>ＭＳ Ｐゴシック</vt:lpstr>
      <vt:lpstr>Wingdings</vt:lpstr>
      <vt:lpstr>TrainingTemplate-102215</vt:lpstr>
      <vt:lpstr>Interaction</vt:lpstr>
      <vt:lpstr>Testing While Refactoring to Multiple Platforms</vt:lpstr>
      <vt:lpstr>Objectives</vt:lpstr>
      <vt:lpstr>Node Platform in ChefSpec</vt:lpstr>
      <vt:lpstr>Add a Break Point to the Default Recipe</vt:lpstr>
      <vt:lpstr>Execute the Tests to Initiate Pry</vt:lpstr>
      <vt:lpstr>Query the Node Object's Platform</vt:lpstr>
      <vt:lpstr>Immediately Exit the Execution</vt:lpstr>
      <vt:lpstr>Remove the Break Point from the Recipe</vt:lpstr>
      <vt:lpstr>Fauxhai</vt:lpstr>
      <vt:lpstr>Support for CentOS &amp; Ubuntu</vt:lpstr>
      <vt:lpstr>Update the Context to be Platform Specific</vt:lpstr>
      <vt:lpstr>Add a Second Context for Another Platform</vt:lpstr>
      <vt:lpstr>Support for CentOS &amp; Ubuntu</vt:lpstr>
      <vt:lpstr>Execute the Tests to See it Fail</vt:lpstr>
      <vt:lpstr>Support for CentOS &amp; Ubuntu</vt:lpstr>
      <vt:lpstr>Update the Attributes to Support Platforms</vt:lpstr>
      <vt:lpstr>Support for CentOS &amp; Ubuntu</vt:lpstr>
      <vt:lpstr>Execute the Tests to See it Pass</vt:lpstr>
      <vt:lpstr>Support for CentOS &amp; Ubuntu</vt:lpstr>
      <vt:lpstr>Support for CentOS &amp; Ubuntu</vt:lpstr>
      <vt:lpstr>Update the Context to be Platform Specific</vt:lpstr>
      <vt:lpstr>Add a Second Context for Another Platform</vt:lpstr>
      <vt:lpstr>Execute the Tests to See it Fail</vt:lpstr>
      <vt:lpstr>Update the Attribute to Support Platforms</vt:lpstr>
      <vt:lpstr>Execute the Tests to See it Pass</vt:lpstr>
      <vt:lpstr>What About an Integration Test</vt:lpstr>
      <vt:lpstr>Integration Test with Ubuntu</vt:lpstr>
      <vt:lpstr>Add a New Platform to the Kitchen Configuration</vt:lpstr>
      <vt:lpstr>Verify the New Instance is Present</vt:lpstr>
      <vt:lpstr>Integration Test with Ubuntu</vt:lpstr>
      <vt:lpstr>Execute the Tests for All Platforms</vt:lpstr>
      <vt:lpstr>Integration Test with Ubuntu</vt:lpstr>
      <vt:lpstr>Discussion</vt:lpstr>
      <vt:lpstr>Q&amp;A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2063</cp:revision>
  <cp:lastPrinted>2015-02-07T23:49:10Z</cp:lastPrinted>
  <dcterms:created xsi:type="dcterms:W3CDTF">2012-09-13T17:36:07Z</dcterms:created>
  <dcterms:modified xsi:type="dcterms:W3CDTF">2015-11-20T19:17:50Z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