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36"/>
  </p:notesMasterIdLst>
  <p:handoutMasterIdLst>
    <p:handoutMasterId r:id="rId37"/>
  </p:handoutMasterIdLst>
  <p:sldIdLst>
    <p:sldId id="256" r:id="rId7"/>
    <p:sldId id="257" r:id="rId8"/>
    <p:sldId id="277" r:id="rId9"/>
    <p:sldId id="282" r:id="rId10"/>
    <p:sldId id="283" r:id="rId11"/>
    <p:sldId id="284" r:id="rId12"/>
    <p:sldId id="285" r:id="rId13"/>
    <p:sldId id="281" r:id="rId14"/>
    <p:sldId id="286" r:id="rId15"/>
    <p:sldId id="280" r:id="rId16"/>
    <p:sldId id="287" r:id="rId17"/>
    <p:sldId id="278" r:id="rId18"/>
    <p:sldId id="288" r:id="rId19"/>
    <p:sldId id="289" r:id="rId20"/>
    <p:sldId id="279" r:id="rId21"/>
    <p:sldId id="290" r:id="rId22"/>
    <p:sldId id="291" r:id="rId23"/>
    <p:sldId id="292" r:id="rId24"/>
    <p:sldId id="296" r:id="rId25"/>
    <p:sldId id="293" r:id="rId26"/>
    <p:sldId id="297" r:id="rId27"/>
    <p:sldId id="298" r:id="rId28"/>
    <p:sldId id="295" r:id="rId29"/>
    <p:sldId id="299" r:id="rId30"/>
    <p:sldId id="300" r:id="rId31"/>
    <p:sldId id="294" r:id="rId32"/>
    <p:sldId id="275" r:id="rId33"/>
    <p:sldId id="276" r:id="rId34"/>
    <p:sldId id="267" r:id="rId35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65669" autoAdjust="0"/>
  </p:normalViewPr>
  <p:slideViewPr>
    <p:cSldViewPr snapToGrid="0">
      <p:cViewPr varScale="1">
        <p:scale>
          <a:sx n="85" d="100"/>
          <a:sy n="85" d="100"/>
        </p:scale>
        <p:origin x="2128" y="192"/>
      </p:cViewPr>
      <p:guideLst>
        <p:guide orient="horz" pos="894"/>
        <p:guide pos="9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2015-11-19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2015-11-19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76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76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76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41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41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82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6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0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Refactoring Cookbooks with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Remove the Resource from the Default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</a:p>
          <a:p>
            <a:r>
              <a:rPr lang="en-US" dirty="0"/>
              <a:t># Cookbook Name::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# Recipe:: default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Copyright (c) 2015 The Authors, All Rights Reserved.</a:t>
            </a:r>
          </a:p>
          <a:p>
            <a:r>
              <a:rPr lang="en-US" dirty="0"/>
              <a:t>package '</a:t>
            </a:r>
            <a:r>
              <a:rPr lang="en-US" dirty="0" err="1"/>
              <a:t>httpd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service '</a:t>
            </a:r>
            <a:r>
              <a:rPr lang="en-US" dirty="0" err="1"/>
              <a:t>httpd</a:t>
            </a:r>
            <a:r>
              <a:rPr lang="en-US" dirty="0"/>
              <a:t>' do</a:t>
            </a:r>
          </a:p>
          <a:p>
            <a:r>
              <a:rPr lang="en-US" dirty="0"/>
              <a:t>  action [:enable, :start]</a:t>
            </a:r>
          </a:p>
          <a:p>
            <a:r>
              <a:rPr lang="en-US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24446" y="4741538"/>
            <a:ext cx="14404273" cy="27452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506545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Include the New Recipes from the Default Recipe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</a:p>
          <a:p>
            <a:r>
              <a:rPr lang="en-US" dirty="0"/>
              <a:t># Cookbook Name::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# Recipe:: default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Copyright (c) 2015 The Authors, All Rights Reserved.</a:t>
            </a:r>
          </a:p>
          <a:p>
            <a:r>
              <a:rPr lang="en-US" dirty="0" err="1" smtClean="0"/>
              <a:t>include_recipe</a:t>
            </a:r>
            <a:r>
              <a:rPr lang="en-US" dirty="0" smtClean="0"/>
              <a:t> '</a:t>
            </a:r>
            <a:r>
              <a:rPr lang="en-US" dirty="0" err="1" smtClean="0"/>
              <a:t>httpd</a:t>
            </a:r>
            <a:r>
              <a:rPr lang="en-US" dirty="0" smtClean="0"/>
              <a:t>::install'</a:t>
            </a:r>
          </a:p>
          <a:p>
            <a:r>
              <a:rPr lang="en-US" dirty="0" err="1"/>
              <a:t>include_recipe</a:t>
            </a:r>
            <a:r>
              <a:rPr lang="en-US" dirty="0"/>
              <a:t> '</a:t>
            </a:r>
            <a:r>
              <a:rPr lang="en-US" dirty="0" err="1"/>
              <a:t>httpd</a:t>
            </a:r>
            <a:r>
              <a:rPr lang="en-US" dirty="0"/>
              <a:t>:</a:t>
            </a:r>
            <a:r>
              <a:rPr lang="en-US" dirty="0" smtClean="0"/>
              <a:t>:service'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764033"/>
            <a:ext cx="14404273" cy="114071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16402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Refactor to Team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This is why we can have nice things!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Refactor the default recipe into individual recipes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Execute the tests and see </a:t>
            </a:r>
            <a:r>
              <a:rPr lang="en-US" dirty="0" smtClean="0"/>
              <a:t>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71058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----&gt; Starting Kitchen (v1.4.2)</a:t>
            </a:r>
          </a:p>
          <a:p>
            <a:r>
              <a:rPr lang="en-US" dirty="0"/>
              <a:t>-----&gt; Converging &lt;default-centos-67&gt;...</a:t>
            </a:r>
          </a:p>
          <a:p>
            <a:r>
              <a:rPr lang="en-US" dirty="0"/>
              <a:t>$$$$$$ Running legacy converge for '</a:t>
            </a:r>
            <a:r>
              <a:rPr lang="en-US" dirty="0" err="1"/>
              <a:t>Docker</a:t>
            </a:r>
            <a:r>
              <a:rPr lang="en-US" dirty="0"/>
              <a:t>' Driver</a:t>
            </a:r>
          </a:p>
          <a:p>
            <a:r>
              <a:rPr lang="en-US" dirty="0" smtClean="0"/>
              <a:t>       ...</a:t>
            </a:r>
          </a:p>
          <a:p>
            <a:r>
              <a:rPr lang="en-US" dirty="0" smtClean="0"/>
              <a:t>-</a:t>
            </a:r>
            <a:r>
              <a:rPr lang="en-US" dirty="0"/>
              <a:t>----&gt; Installing Chef Omnibus (install only if missing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Downloading </a:t>
            </a:r>
            <a:r>
              <a:rPr lang="en-US" dirty="0"/>
              <a:t>https://</a:t>
            </a:r>
            <a:r>
              <a:rPr lang="en-US" dirty="0" err="1"/>
              <a:t>www.chef.io</a:t>
            </a:r>
            <a:r>
              <a:rPr lang="en-US" dirty="0"/>
              <a:t>/chef/</a:t>
            </a:r>
            <a:r>
              <a:rPr lang="en-US" dirty="0" err="1"/>
              <a:t>install.sh</a:t>
            </a:r>
            <a:r>
              <a:rPr lang="en-US" dirty="0"/>
              <a:t> to </a:t>
            </a:r>
            <a:r>
              <a:rPr lang="en-US" dirty="0" smtClean="0"/>
              <a:t>file...</a:t>
            </a:r>
            <a:endParaRPr lang="en-US" dirty="0"/>
          </a:p>
          <a:p>
            <a:r>
              <a:rPr lang="en-US" dirty="0" smtClean="0"/>
              <a:t>       </a:t>
            </a:r>
            <a:r>
              <a:rPr lang="en-US" dirty="0"/>
              <a:t>resolving cookbooks for run list: ["</a:t>
            </a:r>
            <a:r>
              <a:rPr lang="en-US" dirty="0" err="1"/>
              <a:t>httpd</a:t>
            </a:r>
            <a:r>
              <a:rPr lang="en-US" dirty="0"/>
              <a:t>::default"</a:t>
            </a:r>
            <a:r>
              <a:rPr lang="en-US" dirty="0" smtClean="0"/>
              <a:t>] </a:t>
            </a:r>
          </a:p>
          <a:p>
            <a:r>
              <a:rPr lang="en-US" dirty="0" smtClean="0"/>
              <a:t>       ...     </a:t>
            </a:r>
          </a:p>
          <a:p>
            <a:r>
              <a:rPr lang="en-US" dirty="0" smtClean="0"/>
              <a:t>       Finished </a:t>
            </a:r>
            <a:r>
              <a:rPr lang="en-US" dirty="0"/>
              <a:t>converging &lt;default-centos-67&gt; (0m27.64s).</a:t>
            </a:r>
          </a:p>
          <a:p>
            <a:r>
              <a:rPr lang="en-US" dirty="0"/>
              <a:t>-----&gt; Kitchen is finished. (0m28.58s)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converge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Re-Converge the Test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55910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httpd</a:t>
            </a:r>
            <a:r>
              <a:rPr lang="en-US" dirty="0"/>
              <a:t>::default</a:t>
            </a:r>
          </a:p>
          <a:p>
            <a:r>
              <a:rPr lang="en-US" dirty="0" smtClean="0"/>
              <a:t>         Command </a:t>
            </a:r>
            <a:r>
              <a:rPr lang="en-US" dirty="0"/>
              <a:t>"curl http://</a:t>
            </a:r>
            <a:r>
              <a:rPr lang="en-US" dirty="0" err="1"/>
              <a:t>localhost</a:t>
            </a:r>
            <a:r>
              <a:rPr lang="en-US" dirty="0"/>
              <a:t>"</a:t>
            </a:r>
          </a:p>
          <a:p>
            <a:r>
              <a:rPr lang="en-US" dirty="0"/>
              <a:t>           </a:t>
            </a:r>
            <a:r>
              <a:rPr lang="en-US" dirty="0" err="1"/>
              <a:t>stdout</a:t>
            </a:r>
            <a:endParaRPr lang="en-US" dirty="0"/>
          </a:p>
          <a:p>
            <a:r>
              <a:rPr lang="en-US" dirty="0"/>
              <a:t>             should match /Apache 2 Test Page/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verify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Re-Verify the Test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278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Refactor to Team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This is why we can have nice things!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Refactor the default recipe into individual recipes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Execute the tests and see </a:t>
            </a:r>
            <a:r>
              <a:rPr lang="en-US" dirty="0" smtClean="0"/>
              <a:t>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8566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 Our Tests Really Work?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if we removed code from within the recipes and ran the tests?</a:t>
            </a:r>
          </a:p>
        </p:txBody>
      </p:sp>
    </p:spTree>
    <p:extLst>
      <p:ext uri="{BB962C8B-B14F-4D97-AF65-F5344CB8AC3E}">
        <p14:creationId xmlns:p14="http://schemas.microsoft.com/office/powerpoint/2010/main" val="2848035078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Heckling your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Mutation testing is used to design new software tests and evaluate the quality of existing software tests. Mutation testing involves modifying a program in small ways.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04106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Heckle That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It could be a game show on some nerdy channel. Maybe Twitch?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Remove / Comment source code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</a:t>
            </a:r>
            <a:r>
              <a:rPr lang="en-US" dirty="0" smtClean="0"/>
              <a:t>xecute </a:t>
            </a:r>
            <a:r>
              <a:rPr lang="en-US" dirty="0"/>
              <a:t>the tests and see </a:t>
            </a:r>
            <a:r>
              <a:rPr lang="en-US" dirty="0" smtClean="0"/>
              <a:t>failure</a:t>
            </a:r>
            <a:endParaRPr lang="en-US" dirty="0"/>
          </a:p>
          <a:p>
            <a:pPr marL="342900" indent="-342900">
              <a:buFont typeface="Wingdings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08095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Comment Out Key Code Within the Default Recipe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</a:p>
          <a:p>
            <a:r>
              <a:rPr lang="en-US" dirty="0"/>
              <a:t># Cookbook Name::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# Recipe:: default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Copyright (c) 2015 The Authors, All Rights Reserved.</a:t>
            </a:r>
          </a:p>
          <a:p>
            <a:r>
              <a:rPr lang="en-US" dirty="0" smtClean="0"/>
              <a:t># </a:t>
            </a:r>
            <a:r>
              <a:rPr lang="en-US" dirty="0" err="1" smtClean="0"/>
              <a:t>include_recipe</a:t>
            </a:r>
            <a:r>
              <a:rPr lang="en-US" dirty="0" smtClean="0"/>
              <a:t> </a:t>
            </a:r>
            <a:r>
              <a:rPr lang="en-US" dirty="0"/>
              <a:t>'</a:t>
            </a:r>
            <a:r>
              <a:rPr lang="en-US" dirty="0" err="1"/>
              <a:t>httpd</a:t>
            </a:r>
            <a:r>
              <a:rPr lang="en-US" dirty="0"/>
              <a:t>::install'</a:t>
            </a:r>
          </a:p>
          <a:p>
            <a:r>
              <a:rPr lang="en-US" dirty="0" smtClean="0"/>
              <a:t># </a:t>
            </a:r>
            <a:r>
              <a:rPr lang="en-US" dirty="0" err="1" smtClean="0"/>
              <a:t>include_recipe</a:t>
            </a:r>
            <a:r>
              <a:rPr lang="en-US" dirty="0" smtClean="0"/>
              <a:t> </a:t>
            </a:r>
            <a:r>
              <a:rPr lang="en-US" dirty="0"/>
              <a:t>'</a:t>
            </a:r>
            <a:r>
              <a:rPr lang="en-US" dirty="0" err="1"/>
              <a:t>httpd</a:t>
            </a:r>
            <a:r>
              <a:rPr lang="en-US" dirty="0"/>
              <a:t>::service'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24446" y="4741537"/>
            <a:ext cx="14404273" cy="1207773"/>
          </a:xfrm>
          <a:solidFill>
            <a:srgbClr val="108001">
              <a:alpha val="25000"/>
            </a:srgb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17088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Refactor a recipe using </a:t>
            </a:r>
            <a:r>
              <a:rPr lang="en-US" dirty="0" err="1" smtClean="0"/>
              <a:t>include_recipe</a:t>
            </a:r>
            <a:endParaRPr lang="en-US" dirty="0" smtClean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Use Test Kitchen to validate the code you refactored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Understand when to use </a:t>
            </a:r>
            <a:r>
              <a:rPr lang="en-US" dirty="0" smtClean="0">
                <a:latin typeface="Courier New"/>
                <a:cs typeface="Courier New"/>
              </a:rPr>
              <a:t>kitchen converge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kitchen verify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kitchen test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Heckle That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It could be a game show on some nerdy channel. Maybe Twitch?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Remove / Comment source code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Execute </a:t>
            </a:r>
            <a:r>
              <a:rPr lang="en-US" dirty="0"/>
              <a:t>the tests and see </a:t>
            </a:r>
            <a:r>
              <a:rPr lang="en-US" dirty="0" smtClean="0"/>
              <a:t>failure</a:t>
            </a:r>
            <a:endParaRPr lang="en-US" dirty="0"/>
          </a:p>
          <a:p>
            <a:pPr marL="342900" indent="-342900">
              <a:buFont typeface="Wingdings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80092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-----&gt; Converging &lt;default-centos-67&gt;...</a:t>
            </a:r>
          </a:p>
          <a:p>
            <a:r>
              <a:rPr lang="en-US" dirty="0" smtClean="0"/>
              <a:t>       Synchronizing Cookbooks:</a:t>
            </a:r>
          </a:p>
          <a:p>
            <a:r>
              <a:rPr lang="en-US" dirty="0" smtClean="0"/>
              <a:t>         </a:t>
            </a:r>
            <a:r>
              <a:rPr lang="en-US" dirty="0"/>
              <a:t>- </a:t>
            </a:r>
            <a:r>
              <a:rPr lang="en-US" dirty="0" err="1"/>
              <a:t>httpd</a:t>
            </a:r>
            <a:r>
              <a:rPr lang="en-US" dirty="0"/>
              <a:t> (0.1.0)</a:t>
            </a:r>
          </a:p>
          <a:p>
            <a:r>
              <a:rPr lang="en-US" dirty="0"/>
              <a:t>       Compiling Cookbooks...</a:t>
            </a:r>
          </a:p>
          <a:p>
            <a:r>
              <a:rPr lang="en-US" dirty="0"/>
              <a:t>       Converging 0 resources</a:t>
            </a:r>
          </a:p>
          <a:p>
            <a:endParaRPr lang="en-US" dirty="0"/>
          </a:p>
          <a:p>
            <a:r>
              <a:rPr lang="en-US" dirty="0"/>
              <a:t>       Running handlers:</a:t>
            </a:r>
          </a:p>
          <a:p>
            <a:r>
              <a:rPr lang="en-US" dirty="0"/>
              <a:t>       Running handlers complete</a:t>
            </a:r>
          </a:p>
          <a:p>
            <a:r>
              <a:rPr lang="en-US" dirty="0"/>
              <a:t>       Chef Client finished, 0/0 resources updated in 02 seconds</a:t>
            </a:r>
          </a:p>
          <a:p>
            <a:r>
              <a:rPr lang="en-US" dirty="0"/>
              <a:t>       Finished converging &lt;default-centos-67&gt; (0m6.92s).</a:t>
            </a:r>
          </a:p>
          <a:p>
            <a:r>
              <a:rPr lang="en-US" dirty="0"/>
              <a:t>-----&gt; Kitchen is finished. (0m7.64s)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converge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1127883" y="4454025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Re-Converge the Test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097198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httpd</a:t>
            </a:r>
            <a:r>
              <a:rPr lang="en-US" dirty="0"/>
              <a:t>::default</a:t>
            </a:r>
          </a:p>
          <a:p>
            <a:r>
              <a:rPr lang="en-US" dirty="0" smtClean="0"/>
              <a:t>         Command </a:t>
            </a:r>
            <a:r>
              <a:rPr lang="en-US" dirty="0"/>
              <a:t>"curl http://</a:t>
            </a:r>
            <a:r>
              <a:rPr lang="en-US" dirty="0" err="1"/>
              <a:t>localhost</a:t>
            </a:r>
            <a:r>
              <a:rPr lang="en-US" dirty="0"/>
              <a:t>"</a:t>
            </a:r>
          </a:p>
          <a:p>
            <a:r>
              <a:rPr lang="en-US" dirty="0"/>
              <a:t>           </a:t>
            </a:r>
            <a:r>
              <a:rPr lang="en-US" dirty="0" err="1"/>
              <a:t>stdout</a:t>
            </a:r>
            <a:endParaRPr lang="en-US" dirty="0"/>
          </a:p>
          <a:p>
            <a:r>
              <a:rPr lang="en-US" dirty="0" smtClean="0"/>
              <a:t>             </a:t>
            </a:r>
            <a:r>
              <a:rPr lang="en-US" dirty="0"/>
              <a:t>should match /Apache 2 Test Page</a:t>
            </a:r>
            <a:r>
              <a:rPr lang="en-US" dirty="0" smtClean="0"/>
              <a:t>/</a:t>
            </a:r>
          </a:p>
          <a:p>
            <a:r>
              <a:rPr lang="en-US" dirty="0" smtClean="0"/>
              <a:t>       Finished </a:t>
            </a:r>
            <a:r>
              <a:rPr lang="en-US" dirty="0"/>
              <a:t>in 0.15802 seconds (files took 0.63276 seconds </a:t>
            </a:r>
            <a:r>
              <a:rPr lang="en-US" dirty="0" smtClean="0"/>
              <a:t>...</a:t>
            </a:r>
            <a:endParaRPr lang="en-US" dirty="0"/>
          </a:p>
          <a:p>
            <a:r>
              <a:rPr lang="en-US" dirty="0"/>
              <a:t>       1 example, 0 failures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verify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1127883" y="4966511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Re-Verify the Test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725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did the Tests Not Fail?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tableflip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420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Converge &amp; Verify</a:t>
            </a:r>
            <a:r>
              <a:rPr lang="en-US" dirty="0" smtClean="0"/>
              <a:t> versus </a:t>
            </a:r>
            <a:r>
              <a:rPr lang="en-US" u="sng" dirty="0" smtClean="0"/>
              <a:t>Test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There is a difference between running converge &amp; verify versus running test.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846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----&gt; Starting Kitchen (v1.4.2)</a:t>
            </a:r>
          </a:p>
          <a:p>
            <a:r>
              <a:rPr lang="en-US" dirty="0"/>
              <a:t>-----&gt; Cleaning up any prior instances of &lt;default-centos-67&gt;</a:t>
            </a:r>
          </a:p>
          <a:p>
            <a:r>
              <a:rPr lang="en-US" dirty="0"/>
              <a:t>-----&gt; Destroying &lt;default-centos-67&gt;..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   ...</a:t>
            </a:r>
          </a:p>
          <a:p>
            <a:r>
              <a:rPr lang="en-US" dirty="0"/>
              <a:t>-----&gt; Testing &lt;default-centos-67&gt;</a:t>
            </a:r>
          </a:p>
          <a:p>
            <a:r>
              <a:rPr lang="en-US" dirty="0"/>
              <a:t>-----&gt; Creating &lt;default-centos-67&gt;..</a:t>
            </a:r>
            <a:r>
              <a:rPr lang="en-US" dirty="0" smtClean="0"/>
              <a:t>.</a:t>
            </a:r>
          </a:p>
          <a:p>
            <a:r>
              <a:rPr lang="en-US" dirty="0"/>
              <a:t>-----&gt; Running </a:t>
            </a:r>
            <a:r>
              <a:rPr lang="en-US" dirty="0" err="1"/>
              <a:t>serverspec</a:t>
            </a:r>
            <a:r>
              <a:rPr lang="en-US" dirty="0"/>
              <a:t> test </a:t>
            </a:r>
            <a:r>
              <a:rPr lang="en-US" dirty="0" smtClean="0"/>
              <a:t>suite</a:t>
            </a:r>
          </a:p>
          <a:p>
            <a:r>
              <a:rPr lang="en-US" dirty="0" smtClean="0"/>
              <a:t>     ...</a:t>
            </a:r>
          </a:p>
          <a:p>
            <a:r>
              <a:rPr lang="en-US" dirty="0" smtClean="0"/>
              <a:t>     Finished </a:t>
            </a:r>
            <a:r>
              <a:rPr lang="en-US" dirty="0"/>
              <a:t>in 0.19434 seconds (files took 0.57409 seconds </a:t>
            </a:r>
            <a:r>
              <a:rPr lang="en-US" dirty="0" smtClean="0"/>
              <a:t>t...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smtClean="0"/>
              <a:t>1 </a:t>
            </a:r>
            <a:r>
              <a:rPr lang="en-US" dirty="0"/>
              <a:t>example, 1 failure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test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3362208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the Cookbook Against a </a:t>
            </a:r>
            <a:r>
              <a:rPr lang="en-US" smtClean="0"/>
              <a:t>New Instance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901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Heckle That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It could be a game show on some nerdy channel. Maybe Twitch?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Remove / Comment source code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Execute </a:t>
            </a:r>
            <a:r>
              <a:rPr lang="en-US" dirty="0"/>
              <a:t>the tests and see </a:t>
            </a:r>
            <a:r>
              <a:rPr lang="en-US" dirty="0" smtClean="0"/>
              <a:t>failure</a:t>
            </a:r>
            <a:endParaRPr lang="en-US" dirty="0"/>
          </a:p>
          <a:p>
            <a:pPr marL="342900" indent="-342900">
              <a:buFont typeface="Wingdings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288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0524" y="3260725"/>
            <a:ext cx="12330113" cy="4604842"/>
          </a:xfrm>
        </p:spPr>
        <p:txBody>
          <a:bodyPr/>
          <a:lstStyle/>
          <a:p>
            <a:r>
              <a:rPr lang="en-US" dirty="0" smtClean="0"/>
              <a:t>What is happening when running </a:t>
            </a:r>
            <a:r>
              <a:rPr lang="en-US" dirty="0" smtClean="0">
                <a:latin typeface="Courier New"/>
                <a:cs typeface="Courier New"/>
              </a:rPr>
              <a:t>kitchen test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types of bugs would </a:t>
            </a:r>
            <a:r>
              <a:rPr lang="en-US" dirty="0">
                <a:latin typeface="Courier New"/>
                <a:cs typeface="Courier New"/>
              </a:rPr>
              <a:t>kitchen converge</a:t>
            </a:r>
            <a:r>
              <a:rPr lang="en-US" dirty="0"/>
              <a:t> &amp; </a:t>
            </a:r>
            <a:r>
              <a:rPr lang="en-US" dirty="0">
                <a:latin typeface="Courier New"/>
                <a:cs typeface="Courier New"/>
              </a:rPr>
              <a:t>kitchen verify</a:t>
            </a:r>
            <a:r>
              <a:rPr lang="en-US" dirty="0"/>
              <a:t> find when running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What is the difference between </a:t>
            </a:r>
            <a:r>
              <a:rPr lang="en-US" dirty="0" smtClean="0">
                <a:latin typeface="Courier New"/>
                <a:cs typeface="Courier New"/>
              </a:rPr>
              <a:t>kitchen test</a:t>
            </a:r>
            <a:r>
              <a:rPr lang="en-US" dirty="0" smtClean="0"/>
              <a:t> and running both </a:t>
            </a:r>
            <a:r>
              <a:rPr lang="en-US" dirty="0" smtClean="0">
                <a:latin typeface="Courier New"/>
                <a:cs typeface="Courier New"/>
              </a:rPr>
              <a:t>kitchen converge</a:t>
            </a:r>
            <a:r>
              <a:rPr lang="en-US" dirty="0" smtClean="0"/>
              <a:t> &amp; </a:t>
            </a:r>
            <a:r>
              <a:rPr lang="en-US" dirty="0" smtClean="0">
                <a:latin typeface="Courier New"/>
                <a:cs typeface="Courier New"/>
              </a:rPr>
              <a:t>kitchen verify</a:t>
            </a:r>
            <a:r>
              <a:rPr lang="en-US" dirty="0"/>
              <a:t> </a:t>
            </a:r>
            <a:r>
              <a:rPr lang="en-US" dirty="0" smtClean="0"/>
              <a:t>together?</a:t>
            </a:r>
          </a:p>
          <a:p>
            <a:endParaRPr lang="en-US" dirty="0"/>
          </a:p>
          <a:p>
            <a:r>
              <a:rPr lang="en-US" dirty="0" smtClean="0"/>
              <a:t>How long do each of these </a:t>
            </a:r>
            <a:r>
              <a:rPr lang="en-US" smtClean="0"/>
              <a:t>approaches take?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5995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questions can we answer for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7923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Refactor to Team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This is why we can have nice things!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Refactor the default recipe into individual recipes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Execute the tests and see </a:t>
            </a:r>
            <a:r>
              <a:rPr lang="en-US" dirty="0" smtClean="0"/>
              <a:t>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077542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Usage: chef generate recipe [path/to/cookbook] NAME [options]</a:t>
            </a:r>
          </a:p>
          <a:p>
            <a:r>
              <a:rPr lang="en-US" dirty="0"/>
              <a:t>    -C, --copyright COPYRIGHT        Name of the copyright </a:t>
            </a:r>
            <a:r>
              <a:rPr lang="en-US" dirty="0" err="1" smtClean="0"/>
              <a:t>hol</a:t>
            </a:r>
            <a:r>
              <a:rPr lang="en-US" dirty="0" smtClean="0"/>
              <a:t>...</a:t>
            </a:r>
            <a:endParaRPr lang="en-US" dirty="0"/>
          </a:p>
          <a:p>
            <a:r>
              <a:rPr lang="en-US" dirty="0"/>
              <a:t>    -m, --email EMAIL                Email address of the </a:t>
            </a:r>
            <a:r>
              <a:rPr lang="en-US" dirty="0" smtClean="0"/>
              <a:t>auth...</a:t>
            </a:r>
            <a:endParaRPr lang="en-US" dirty="0"/>
          </a:p>
          <a:p>
            <a:r>
              <a:rPr lang="en-US" dirty="0"/>
              <a:t>    -a, --generator-</a:t>
            </a:r>
            <a:r>
              <a:rPr lang="en-US" dirty="0" err="1"/>
              <a:t>arg</a:t>
            </a:r>
            <a:r>
              <a:rPr lang="en-US" dirty="0"/>
              <a:t> KEY=VALUE    Use to set </a:t>
            </a:r>
            <a:r>
              <a:rPr lang="en-US" dirty="0" smtClean="0"/>
              <a:t>arbitrary     ...</a:t>
            </a:r>
            <a:endParaRPr lang="en-US" dirty="0"/>
          </a:p>
          <a:p>
            <a:r>
              <a:rPr lang="en-US" dirty="0"/>
              <a:t>    -I, --license LICENSE            </a:t>
            </a:r>
            <a:r>
              <a:rPr lang="en-US" dirty="0" err="1"/>
              <a:t>all_rights</a:t>
            </a:r>
            <a:r>
              <a:rPr lang="en-US" dirty="0"/>
              <a:t>, apache2, </a:t>
            </a:r>
            <a:r>
              <a:rPr lang="en-US" dirty="0" err="1"/>
              <a:t>mit</a:t>
            </a:r>
            <a:r>
              <a:rPr lang="en-US" dirty="0" smtClean="0"/>
              <a:t>,...</a:t>
            </a:r>
            <a:endParaRPr lang="en-US" dirty="0"/>
          </a:p>
          <a:p>
            <a:r>
              <a:rPr lang="en-US" dirty="0"/>
              <a:t>    -g GENERATOR_COOKBOOK_PATH,      Use </a:t>
            </a:r>
            <a:r>
              <a:rPr lang="en-US" dirty="0" smtClean="0"/>
              <a:t>GENERATOR_COOKBOOK_PA...</a:t>
            </a:r>
            <a:endParaRPr lang="en-US" dirty="0"/>
          </a:p>
          <a:p>
            <a:r>
              <a:rPr lang="en-US" dirty="0"/>
              <a:t>        --generator-cookbook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generate recipe --help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2337232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 Chef About Generating a Recipe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580198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Recipe: </a:t>
            </a:r>
            <a:r>
              <a:rPr lang="en-US" dirty="0" err="1"/>
              <a:t>code_generator</a:t>
            </a:r>
            <a:r>
              <a:rPr lang="en-US" dirty="0"/>
              <a:t>::recipe</a:t>
            </a:r>
          </a:p>
          <a:p>
            <a:r>
              <a:rPr lang="en-US" dirty="0"/>
              <a:t>  * directory[/home/chef/</a:t>
            </a:r>
            <a:r>
              <a:rPr lang="en-US" dirty="0" err="1"/>
              <a:t>httpd</a:t>
            </a:r>
            <a:r>
              <a:rPr lang="en-US" dirty="0"/>
              <a:t>/spec/unit/recipes] action create (up to date)</a:t>
            </a:r>
          </a:p>
          <a:p>
            <a:r>
              <a:rPr lang="en-US" dirty="0"/>
              <a:t>  * </a:t>
            </a:r>
            <a:r>
              <a:rPr lang="en-US" dirty="0" err="1"/>
              <a:t>cookbook_file</a:t>
            </a:r>
            <a:r>
              <a:rPr lang="en-US" dirty="0"/>
              <a:t>[/home/chef/</a:t>
            </a:r>
            <a:r>
              <a:rPr lang="en-US" dirty="0" err="1"/>
              <a:t>httpd</a:t>
            </a:r>
            <a:r>
              <a:rPr lang="en-US" dirty="0"/>
              <a:t>/spec/</a:t>
            </a:r>
            <a:r>
              <a:rPr lang="en-US" dirty="0" err="1"/>
              <a:t>spec_helper.rb</a:t>
            </a:r>
            <a:r>
              <a:rPr lang="en-US" dirty="0"/>
              <a:t>] action </a:t>
            </a:r>
            <a:r>
              <a:rPr lang="en-US" dirty="0" err="1"/>
              <a:t>create_if_missing</a:t>
            </a:r>
            <a:r>
              <a:rPr lang="en-US" dirty="0"/>
              <a:t> (up to date)</a:t>
            </a:r>
          </a:p>
          <a:p>
            <a:r>
              <a:rPr lang="en-US" dirty="0"/>
              <a:t>  * template[/home/chef/</a:t>
            </a:r>
            <a:r>
              <a:rPr lang="en-US" dirty="0" err="1"/>
              <a:t>httpd</a:t>
            </a:r>
            <a:r>
              <a:rPr lang="en-US" dirty="0"/>
              <a:t>/spec/unit/recipes/</a:t>
            </a:r>
            <a:r>
              <a:rPr lang="en-US" dirty="0" err="1"/>
              <a:t>install_spec.rb</a:t>
            </a:r>
            <a:r>
              <a:rPr lang="en-US" dirty="0"/>
              <a:t>] action </a:t>
            </a:r>
            <a:r>
              <a:rPr lang="en-US" dirty="0" err="1"/>
              <a:t>create_if_missing</a:t>
            </a:r>
            <a:endParaRPr lang="en-US" dirty="0"/>
          </a:p>
          <a:p>
            <a:r>
              <a:rPr lang="en-US" dirty="0"/>
              <a:t>    - create new file /home/chef/</a:t>
            </a:r>
            <a:r>
              <a:rPr lang="en-US" dirty="0" err="1"/>
              <a:t>httpd</a:t>
            </a:r>
            <a:r>
              <a:rPr lang="en-US" dirty="0"/>
              <a:t>/spec/unit/recipes/</a:t>
            </a:r>
            <a:r>
              <a:rPr lang="en-US" dirty="0" err="1"/>
              <a:t>install_spec.rb</a:t>
            </a:r>
            <a:endParaRPr lang="en-US" dirty="0"/>
          </a:p>
          <a:p>
            <a:r>
              <a:rPr lang="en-US" dirty="0"/>
              <a:t>    - update content in file /home/chef/</a:t>
            </a:r>
            <a:r>
              <a:rPr lang="en-US" dirty="0" err="1"/>
              <a:t>httpd</a:t>
            </a:r>
            <a:r>
              <a:rPr lang="en-US" dirty="0"/>
              <a:t>/spec/unit/recipes/</a:t>
            </a:r>
            <a:r>
              <a:rPr lang="en-US" dirty="0" err="1"/>
              <a:t>install_spec.rb</a:t>
            </a:r>
            <a:r>
              <a:rPr lang="en-US" dirty="0"/>
              <a:t> from none to 187413</a:t>
            </a:r>
          </a:p>
          <a:p>
            <a:r>
              <a:rPr lang="en-US" dirty="0"/>
              <a:t>    (diff output suppressed by </a:t>
            </a:r>
            <a:r>
              <a:rPr lang="en-US" dirty="0" err="1"/>
              <a:t>config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generate recipe install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an Install Recipe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57797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Recipe: </a:t>
            </a:r>
            <a:r>
              <a:rPr lang="en-US" dirty="0" err="1"/>
              <a:t>code_generator</a:t>
            </a:r>
            <a:r>
              <a:rPr lang="en-US" dirty="0"/>
              <a:t>::recipe</a:t>
            </a:r>
          </a:p>
          <a:p>
            <a:r>
              <a:rPr lang="en-US" dirty="0"/>
              <a:t>  * directory[/home/chef/</a:t>
            </a:r>
            <a:r>
              <a:rPr lang="en-US" dirty="0" err="1"/>
              <a:t>httpd</a:t>
            </a:r>
            <a:r>
              <a:rPr lang="en-US" dirty="0"/>
              <a:t>/spec/unit/recipes] action create (up to date)</a:t>
            </a:r>
          </a:p>
          <a:p>
            <a:r>
              <a:rPr lang="en-US" dirty="0"/>
              <a:t>  * </a:t>
            </a:r>
            <a:r>
              <a:rPr lang="en-US" dirty="0" err="1"/>
              <a:t>cookbook_file</a:t>
            </a:r>
            <a:r>
              <a:rPr lang="en-US" dirty="0"/>
              <a:t>[/home/chef/</a:t>
            </a:r>
            <a:r>
              <a:rPr lang="en-US" dirty="0" err="1"/>
              <a:t>httpd</a:t>
            </a:r>
            <a:r>
              <a:rPr lang="en-US" dirty="0"/>
              <a:t>/spec/</a:t>
            </a:r>
            <a:r>
              <a:rPr lang="en-US" dirty="0" err="1"/>
              <a:t>spec_helper.rb</a:t>
            </a:r>
            <a:r>
              <a:rPr lang="en-US" dirty="0"/>
              <a:t>] action </a:t>
            </a:r>
            <a:r>
              <a:rPr lang="en-US" dirty="0" err="1"/>
              <a:t>create_if_missing</a:t>
            </a:r>
            <a:r>
              <a:rPr lang="en-US" dirty="0"/>
              <a:t> (up to date)</a:t>
            </a:r>
          </a:p>
          <a:p>
            <a:r>
              <a:rPr lang="en-US" dirty="0"/>
              <a:t>  * template[/home/chef/</a:t>
            </a:r>
            <a:r>
              <a:rPr lang="en-US" dirty="0" err="1"/>
              <a:t>httpd</a:t>
            </a:r>
            <a:r>
              <a:rPr lang="en-US" dirty="0"/>
              <a:t>/spec/unit/recipes/</a:t>
            </a:r>
            <a:r>
              <a:rPr lang="en-US" dirty="0" err="1"/>
              <a:t>service_spec.rb</a:t>
            </a:r>
            <a:r>
              <a:rPr lang="en-US" dirty="0"/>
              <a:t>] action </a:t>
            </a:r>
            <a:r>
              <a:rPr lang="en-US" dirty="0" err="1"/>
              <a:t>create_if_missing</a:t>
            </a:r>
            <a:endParaRPr lang="en-US" dirty="0"/>
          </a:p>
          <a:p>
            <a:r>
              <a:rPr lang="en-US" dirty="0"/>
              <a:t>    - create new file /home/chef/</a:t>
            </a:r>
            <a:r>
              <a:rPr lang="en-US" dirty="0" err="1"/>
              <a:t>httpd</a:t>
            </a:r>
            <a:r>
              <a:rPr lang="en-US" dirty="0"/>
              <a:t>/spec/unit/recipes/</a:t>
            </a:r>
            <a:r>
              <a:rPr lang="en-US" dirty="0" err="1"/>
              <a:t>service_spec.rb</a:t>
            </a:r>
            <a:endParaRPr lang="en-US" dirty="0"/>
          </a:p>
          <a:p>
            <a:r>
              <a:rPr lang="en-US" dirty="0"/>
              <a:t>    - update content in file /home/chef/</a:t>
            </a:r>
            <a:r>
              <a:rPr lang="en-US" dirty="0" err="1"/>
              <a:t>httpd</a:t>
            </a:r>
            <a:r>
              <a:rPr lang="en-US" dirty="0"/>
              <a:t>/spec/unit/recipes/</a:t>
            </a:r>
            <a:r>
              <a:rPr lang="en-US" dirty="0" err="1"/>
              <a:t>service_spec.rb</a:t>
            </a:r>
            <a:r>
              <a:rPr lang="en-US" dirty="0"/>
              <a:t> from none to 1f669c</a:t>
            </a:r>
          </a:p>
          <a:p>
            <a:r>
              <a:rPr lang="en-US" dirty="0"/>
              <a:t>    (diff output suppressed by </a:t>
            </a:r>
            <a:r>
              <a:rPr lang="en-US" dirty="0" err="1"/>
              <a:t>config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generate recipe service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a Service Recipe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575953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recipes</a:t>
            </a:r>
          </a:p>
          <a:p>
            <a:r>
              <a:rPr lang="en-US" dirty="0"/>
              <a:t>├── </a:t>
            </a:r>
            <a:r>
              <a:rPr lang="en-US" dirty="0" err="1"/>
              <a:t>default.rb</a:t>
            </a:r>
            <a:endParaRPr lang="en-US" dirty="0"/>
          </a:p>
          <a:p>
            <a:r>
              <a:rPr lang="en-US" dirty="0"/>
              <a:t>├── </a:t>
            </a:r>
            <a:r>
              <a:rPr lang="en-US" dirty="0" err="1"/>
              <a:t>install.rb</a:t>
            </a:r>
            <a:endParaRPr lang="en-US" dirty="0"/>
          </a:p>
          <a:p>
            <a:r>
              <a:rPr lang="en-US" dirty="0"/>
              <a:t>└── </a:t>
            </a:r>
            <a:r>
              <a:rPr lang="en-US" dirty="0" err="1"/>
              <a:t>service.rb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tree recipes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3431437"/>
            <a:ext cx="14420850" cy="106953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the Recipes Generated by Chef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90163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the Install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</a:p>
          <a:p>
            <a:r>
              <a:rPr lang="en-US" dirty="0"/>
              <a:t># Cookbook Name::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# Recipe:: install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Copyright (c) 2015 The Authors, All Rights Reserved.</a:t>
            </a:r>
          </a:p>
          <a:p>
            <a:r>
              <a:rPr lang="en-US" dirty="0" smtClean="0"/>
              <a:t>package '</a:t>
            </a:r>
            <a:r>
              <a:rPr lang="en-US" dirty="0" err="1" smtClean="0"/>
              <a:t>httpd</a:t>
            </a:r>
            <a:r>
              <a:rPr lang="en-US" dirty="0" smtClean="0"/>
              <a:t>'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install.rb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786314"/>
            <a:ext cx="14404273" cy="6265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223827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the Services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</a:p>
          <a:p>
            <a:r>
              <a:rPr lang="en-US" dirty="0"/>
              <a:t># Cookbook Name::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# Recipe:: </a:t>
            </a:r>
            <a:r>
              <a:rPr lang="en-US" dirty="0" smtClean="0"/>
              <a:t>service</a:t>
            </a:r>
            <a:endParaRPr lang="en-US" dirty="0"/>
          </a:p>
          <a:p>
            <a:r>
              <a:rPr lang="en-US" dirty="0"/>
              <a:t>#</a:t>
            </a:r>
          </a:p>
          <a:p>
            <a:r>
              <a:rPr lang="en-US" dirty="0"/>
              <a:t># Copyright (c) 2015 The Authors, All Rights Reserved.</a:t>
            </a:r>
          </a:p>
          <a:p>
            <a:r>
              <a:rPr lang="en-US" dirty="0" smtClean="0"/>
              <a:t>service '</a:t>
            </a:r>
            <a:r>
              <a:rPr lang="en-US" dirty="0" err="1" smtClean="0"/>
              <a:t>httpd</a:t>
            </a:r>
            <a:r>
              <a:rPr lang="en-US" dirty="0" smtClean="0"/>
              <a:t>' do</a:t>
            </a:r>
          </a:p>
          <a:p>
            <a:r>
              <a:rPr lang="en-US" dirty="0"/>
              <a:t> </a:t>
            </a:r>
            <a:r>
              <a:rPr lang="en-US" dirty="0" smtClean="0"/>
              <a:t> action [:enable, :start]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service.rb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786314"/>
            <a:ext cx="14404273" cy="160863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9291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emplat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7bb5d761-a2ea-4873-95f7-7a6658fb3ef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15088</TotalTime>
  <Words>1105</Words>
  <Application>Microsoft Macintosh PowerPoint</Application>
  <PresentationFormat>Custom</PresentationFormat>
  <Paragraphs>190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Courier New</vt:lpstr>
      <vt:lpstr>ＭＳ Ｐゴシック</vt:lpstr>
      <vt:lpstr>Wingdings</vt:lpstr>
      <vt:lpstr>Template</vt:lpstr>
      <vt:lpstr>Interaction</vt:lpstr>
      <vt:lpstr>Refactoring Cookbooks with Tests</vt:lpstr>
      <vt:lpstr>Objectives</vt:lpstr>
      <vt:lpstr>Refactor to Team Standards</vt:lpstr>
      <vt:lpstr>Ask Chef About Generating a Recipe</vt:lpstr>
      <vt:lpstr>Generate an Install Recipe</vt:lpstr>
      <vt:lpstr>Generate a Service Recipe</vt:lpstr>
      <vt:lpstr>View the Recipes Generated by Chef</vt:lpstr>
      <vt:lpstr>Write the Install Recipe</vt:lpstr>
      <vt:lpstr>Write the Services Recipe</vt:lpstr>
      <vt:lpstr>Remove the Resource from the Default Recipe</vt:lpstr>
      <vt:lpstr>Include the New Recipes from the Default Recipe</vt:lpstr>
      <vt:lpstr>Refactor to Team Standards</vt:lpstr>
      <vt:lpstr>Re-Converge the Test Instance</vt:lpstr>
      <vt:lpstr>Re-Verify the Test Instance</vt:lpstr>
      <vt:lpstr>Refactor to Team Standards</vt:lpstr>
      <vt:lpstr>Do Our Tests Really Work?</vt:lpstr>
      <vt:lpstr>Heckling your Code</vt:lpstr>
      <vt:lpstr>Heckle That Code</vt:lpstr>
      <vt:lpstr>Comment Out Key Code Within the Default Recipe</vt:lpstr>
      <vt:lpstr>Heckle That Code</vt:lpstr>
      <vt:lpstr>Re-Converge the Test Instance</vt:lpstr>
      <vt:lpstr>Re-Verify the Test Instance</vt:lpstr>
      <vt:lpstr>Why did the Tests Not Fail?</vt:lpstr>
      <vt:lpstr>Converge &amp; Verify versus Test</vt:lpstr>
      <vt:lpstr>Test the Cookbook Against a New Instance</vt:lpstr>
      <vt:lpstr>Heckle That Code</vt:lpstr>
      <vt:lpstr>Discussion</vt:lpstr>
      <vt:lpstr>Q&amp;A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 Presentation</dc:title>
  <dc:creator>sdelfante@chef.io</dc:creator>
  <cp:lastModifiedBy>Franklin Webber</cp:lastModifiedBy>
  <cp:revision>2045</cp:revision>
  <cp:lastPrinted>2015-02-07T23:49:10Z</cp:lastPrinted>
  <dcterms:created xsi:type="dcterms:W3CDTF">2012-09-13T17:36:07Z</dcterms:created>
  <dcterms:modified xsi:type="dcterms:W3CDTF">2015-11-19T19:08:43Z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