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1"/>
  </p:notesMasterIdLst>
  <p:handoutMasterIdLst>
    <p:handoutMasterId r:id="rId32"/>
  </p:handoutMasterIdLst>
  <p:sldIdLst>
    <p:sldId id="256" r:id="rId7"/>
    <p:sldId id="257" r:id="rId8"/>
    <p:sldId id="277" r:id="rId9"/>
    <p:sldId id="280" r:id="rId10"/>
    <p:sldId id="282" r:id="rId11"/>
    <p:sldId id="281" r:id="rId12"/>
    <p:sldId id="283" r:id="rId13"/>
    <p:sldId id="284" r:id="rId14"/>
    <p:sldId id="285" r:id="rId15"/>
    <p:sldId id="278" r:id="rId16"/>
    <p:sldId id="286" r:id="rId17"/>
    <p:sldId id="287" r:id="rId18"/>
    <p:sldId id="288" r:id="rId19"/>
    <p:sldId id="289" r:id="rId20"/>
    <p:sldId id="290" r:id="rId21"/>
    <p:sldId id="279" r:id="rId22"/>
    <p:sldId id="291" r:id="rId23"/>
    <p:sldId id="292" r:id="rId24"/>
    <p:sldId id="293" r:id="rId25"/>
    <p:sldId id="294" r:id="rId26"/>
    <p:sldId id="295" r:id="rId27"/>
    <p:sldId id="275" r:id="rId28"/>
    <p:sldId id="276" r:id="rId29"/>
    <p:sldId id="267" r:id="rId3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711"/>
  </p:normalViewPr>
  <p:slideViewPr>
    <p:cSldViewPr snapToGrid="0">
      <p:cViewPr>
        <p:scale>
          <a:sx n="118" d="100"/>
          <a:sy n="118" d="100"/>
        </p:scale>
        <p:origin x="496" y="432"/>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Service Recipe</a:t>
            </a:r>
            <a:endParaRPr lang="en-US" dirty="0"/>
          </a:p>
        </p:txBody>
      </p:sp>
      <p:sp>
        <p:nvSpPr>
          <p:cNvPr id="3" name="Subtitle 2"/>
          <p:cNvSpPr>
            <a:spLocks noGrp="1"/>
          </p:cNvSpPr>
          <p:nvPr>
            <p:ph type="subTitle" idx="1"/>
          </p:nvPr>
        </p:nvSpPr>
        <p:spPr/>
        <p:txBody>
          <a:bodyPr/>
          <a:lstStyle/>
          <a:p>
            <a:r>
              <a:rPr lang="en-US" dirty="0" smtClean="0"/>
              <a:t>Write the test that expects the </a:t>
            </a:r>
            <a:r>
              <a:rPr lang="en-US" dirty="0" err="1" smtClean="0"/>
              <a:t>httpd</a:t>
            </a:r>
            <a:r>
              <a:rPr lang="en-US" dirty="0" smtClean="0"/>
              <a:t> cookbook's service recipe to start and enable the </a:t>
            </a:r>
            <a:r>
              <a:rPr lang="en-US" dirty="0" err="1" smtClean="0"/>
              <a:t>httpd</a:t>
            </a:r>
            <a:r>
              <a:rPr lang="en-US" dirty="0" smtClean="0"/>
              <a:t> service.</a:t>
            </a:r>
          </a:p>
          <a:p>
            <a:endParaRPr lang="en-US" dirty="0"/>
          </a:p>
          <a:p>
            <a:r>
              <a:rPr lang="en-US" dirty="0" smtClean="0"/>
              <a:t>Execute the tests for the </a:t>
            </a:r>
            <a:r>
              <a:rPr lang="en-US" dirty="0" err="1" smtClean="0"/>
              <a:t>httpd</a:t>
            </a:r>
            <a:r>
              <a:rPr lang="en-US" dirty="0" smtClean="0"/>
              <a:t> cookbook's service recipe.</a:t>
            </a:r>
          </a:p>
          <a:p>
            <a:endParaRPr lang="en-US" dirty="0"/>
          </a:p>
          <a:p>
            <a:endParaRPr lang="en-US" dirty="0"/>
          </a:p>
          <a:p>
            <a:endParaRPr lang="en-US"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a:t>
            </a:r>
            <a:r>
              <a:rPr lang="en-US" smtClean="0"/>
              <a:t>the necessary service</a:t>
            </a:r>
            <a:r>
              <a:rPr lang="en-US" dirty="0" smtClean="0"/>
              <a:t>'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spec folder.</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985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Test</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a:t>
            </a:r>
            <a:r>
              <a:rPr lang="en-US" dirty="0" smtClean="0"/>
              <a:t>'installs </a:t>
            </a:r>
            <a:r>
              <a:rPr lang="en-US" smtClean="0"/>
              <a:t>the </a:t>
            </a:r>
            <a:r>
              <a:rPr lang="en-US" smtClean="0"/>
              <a:t>necessary </a:t>
            </a:r>
            <a:r>
              <a:rPr lang="en-US" dirty="0" smtClean="0"/>
              <a:t>package</a:t>
            </a:r>
            <a:r>
              <a:rPr lang="en-US" dirty="0" smtClean="0"/>
              <a:t>'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15098</TotalTime>
  <Words>681</Words>
  <Application>Microsoft Macintosh PowerPoint</Application>
  <PresentationFormat>Custom</PresentationFormat>
  <Paragraphs>132</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Test</vt:lpstr>
      <vt:lpstr>Add a Pending Test to Verify the Package</vt:lpstr>
      <vt:lpstr>ChefSpec Documentation</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Service Recipe</vt:lpstr>
      <vt:lpstr>Write the Tests to Verify the Service</vt:lpstr>
      <vt:lpstr>Execute the Tests to See it Pass</vt:lpstr>
      <vt:lpstr>rspec</vt:lpstr>
      <vt:lpstr>Execute All the Tests in the Spec Directory</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2027</cp:revision>
  <cp:lastPrinted>2015-02-07T23:49:10Z</cp:lastPrinted>
  <dcterms:created xsi:type="dcterms:W3CDTF">2012-09-13T17:36:07Z</dcterms:created>
  <dcterms:modified xsi:type="dcterms:W3CDTF">2016-01-26T21:23:54Z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