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83" r:id="rId9"/>
    <p:sldId id="284" r:id="rId10"/>
    <p:sldId id="285" r:id="rId11"/>
    <p:sldId id="286" r:id="rId12"/>
    <p:sldId id="287" r:id="rId13"/>
    <p:sldId id="289" r:id="rId14"/>
    <p:sldId id="300" r:id="rId15"/>
    <p:sldId id="277" r:id="rId16"/>
    <p:sldId id="288" r:id="rId17"/>
    <p:sldId id="290" r:id="rId18"/>
    <p:sldId id="278" r:id="rId19"/>
    <p:sldId id="291" r:id="rId20"/>
    <p:sldId id="279" r:id="rId21"/>
    <p:sldId id="292" r:id="rId22"/>
    <p:sldId id="280" r:id="rId23"/>
    <p:sldId id="293" r:id="rId24"/>
    <p:sldId id="281" r:id="rId25"/>
    <p:sldId id="282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5" r:id="rId34"/>
    <p:sldId id="306" r:id="rId35"/>
    <p:sldId id="303" r:id="rId36"/>
    <p:sldId id="307" r:id="rId37"/>
    <p:sldId id="304" r:id="rId38"/>
    <p:sldId id="275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11"/>
  </p:normalViewPr>
  <p:slideViewPr>
    <p:cSldViewPr snapToGrid="0">
      <p:cViewPr varScale="1">
        <p:scale>
          <a:sx n="123" d="100"/>
          <a:sy n="123" d="100"/>
        </p:scale>
        <p:origin x="208" y="27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While Refactoring to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 test that verifies the Install recipe chooses the correct package on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attribute to provide 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 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8"/>
            <a:ext cx="1440497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</a:t>
            </a:r>
            <a:r>
              <a:rPr lang="en-US"/>
              <a:t>the </a:t>
            </a:r>
            <a:r>
              <a:rPr lang="en-US" smtClean="0"/>
              <a:t>necessary package</a:t>
            </a:r>
            <a:r>
              <a:rPr lang="en-US" dirty="0"/>
              <a:t>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</a:t>
            </a:r>
            <a:r>
              <a:rPr lang="en-US" dirty="0" smtClean="0"/>
              <a:t>'apache2')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7"/>
            <a:ext cx="14404975" cy="5190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52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96523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::install When all attributes are default, on Ubuntu installs the appropriate package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"package[apache2]" with action :install to be in Chef run. Other package resources: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apt_package</a:t>
            </a:r>
            <a:r>
              <a:rPr lang="en-US" dirty="0"/>
              <a:t>[</a:t>
            </a:r>
            <a:r>
              <a:rPr lang="en-US" dirty="0" err="1"/>
              <a:t>httpd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8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285675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Attributes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service_name</a:t>
            </a:r>
            <a:r>
              <a:rPr lang="en-US" dirty="0" smtClean="0"/>
              <a:t>'] =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37834"/>
            <a:ext cx="14404273" cy="31961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4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1577921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1.35 seconds (files took 4.51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058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7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323457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tests for multiple platforms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Implement a cookbook that supports 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a test that verifies the </a:t>
            </a:r>
            <a:r>
              <a:rPr lang="en-US" dirty="0" smtClean="0"/>
              <a:t>Service recipe chooses the service named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fail</a:t>
            </a:r>
          </a:p>
          <a:p>
            <a:r>
              <a:rPr lang="en-US" dirty="0"/>
              <a:t>Update the attribute to </a:t>
            </a:r>
            <a:r>
              <a:rPr lang="en-US" dirty="0" smtClean="0"/>
              <a:t>choose the service name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4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 </a:t>
            </a:r>
            <a:r>
              <a:rPr lang="en-US" dirty="0"/>
              <a:t>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   # ... it converges successfully ...</a:t>
            </a:r>
          </a:p>
          <a:p>
            <a:endParaRPr lang="en-US" dirty="0"/>
          </a:p>
          <a:p>
            <a:r>
              <a:rPr lang="en-US" dirty="0"/>
              <a:t>    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 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35042" y="2481900"/>
            <a:ext cx="14404273" cy="417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6271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    # ... it converges successfully ...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</a:t>
            </a:r>
            <a:r>
              <a:rPr lang="en-US" dirty="0" smtClean="0"/>
              <a:t>'apache2'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/>
              <a:t>apache2</a:t>
            </a:r>
            <a:r>
              <a:rPr lang="en-US" dirty="0" smtClean="0"/>
              <a:t>'</a:t>
            </a:r>
            <a:r>
              <a:rPr lang="en-US" dirty="0"/>
              <a:t>)</a:t>
            </a:r>
          </a:p>
          <a:p>
            <a:r>
              <a:rPr lang="en-US" dirty="0"/>
              <a:t>    end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444750"/>
            <a:ext cx="14404273" cy="52175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....FF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::service When all attributes are default, on Ubuntu starts the appropriate service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"service[apache2]" with action :start to be in Chef run. Other service resources:</a:t>
            </a:r>
          </a:p>
          <a:p>
            <a:endParaRPr lang="en-US" dirty="0"/>
          </a:p>
          <a:p>
            <a:r>
              <a:rPr lang="en-US" dirty="0"/>
              <a:t>        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# ./spec/unit/recipes/service_spec.rb:40:in `block (3 levels) in &lt;top (required)&gt;'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289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6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Attribute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service_name</a:t>
            </a:r>
            <a:r>
              <a:rPr lang="en-US" dirty="0"/>
              <a:t>'] = </a:t>
            </a:r>
            <a:r>
              <a:rPr lang="en-US" dirty="0" smtClean="0"/>
              <a:t>'apache2'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</a:t>
            </a:r>
            <a:r>
              <a:rPr lang="en-US" dirty="0" smtClean="0"/>
              <a:t>'</a:t>
            </a:r>
            <a:r>
              <a:rPr lang="en-US" dirty="0" err="1" smtClean="0"/>
              <a:t>service_name</a:t>
            </a:r>
            <a:r>
              <a:rPr lang="en-US" dirty="0" smtClean="0"/>
              <a:t>'] </a:t>
            </a:r>
            <a:r>
              <a:rPr lang="en-US" dirty="0"/>
              <a:t>= '</a:t>
            </a:r>
            <a:r>
              <a:rPr lang="en-US" dirty="0" err="1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93583"/>
            <a:ext cx="14404273" cy="5926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833" y="5291664"/>
            <a:ext cx="14414500" cy="613835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5556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......</a:t>
            </a:r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6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85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an Integration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ChefSpec</a:t>
            </a:r>
            <a:r>
              <a:rPr lang="en-US" dirty="0" smtClean="0"/>
              <a:t> and </a:t>
            </a:r>
            <a:r>
              <a:rPr lang="en-US" dirty="0" err="1" smtClean="0"/>
              <a:t>Fauxhai</a:t>
            </a:r>
            <a:r>
              <a:rPr lang="en-US" dirty="0" smtClean="0"/>
              <a:t> are fake in-memory representations of a chef-client run. They are not equivalent to running the recipe on the specified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Add a New Platform to the Kitchen Configuration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centos-6.7</a:t>
            </a:r>
          </a:p>
          <a:p>
            <a:r>
              <a:rPr lang="en-US" dirty="0"/>
              <a:t>  - name: ubuntu-14.04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</a:t>
            </a:r>
            <a:r>
              <a:rPr lang="en-US" dirty="0" err="1"/>
              <a:t>httpd</a:t>
            </a:r>
            <a:r>
              <a:rPr lang="en-US" dirty="0"/>
              <a:t>::default]</a:t>
            </a:r>
          </a:p>
          <a:p>
            <a:r>
              <a:rPr lang="en-US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376333"/>
            <a:ext cx="14404273" cy="547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0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/>
              <a:t>        </a:t>
            </a:r>
            <a:r>
              <a:rPr lang="en-US" sz="2400" smtClean="0"/>
              <a:t>Set Up</a:t>
            </a:r>
            <a:endParaRPr lang="en-US" sz="2400" dirty="0"/>
          </a:p>
          <a:p>
            <a:r>
              <a:rPr lang="en-US" sz="2400" dirty="0"/>
              <a:t>default-ubuntu-1404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New Instance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2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Platform in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platform is the node when running a </a:t>
            </a:r>
            <a:r>
              <a:rPr lang="en-US" dirty="0" err="1" smtClean="0"/>
              <a:t>ChefSpec</a:t>
            </a:r>
            <a:r>
              <a:rPr lang="en-US" dirty="0" smtClean="0"/>
              <a:t> test?</a:t>
            </a:r>
          </a:p>
          <a:p>
            <a:endParaRPr lang="en-US" dirty="0"/>
          </a:p>
          <a:p>
            <a:r>
              <a:rPr lang="en-US" dirty="0" smtClean="0"/>
              <a:t>How might you find out what is the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09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4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&lt;default-centos-67&gt;...</a:t>
            </a:r>
          </a:p>
          <a:p>
            <a:r>
              <a:rPr lang="en-US" dirty="0"/>
              <a:t>       Finished destroying &lt;default-centos-67&gt; (0m0.00s).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5009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for </a:t>
            </a:r>
            <a:r>
              <a:rPr lang="en-US" smtClean="0"/>
              <a:t>All Platforms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08657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872442"/>
          </a:xfrm>
        </p:spPr>
        <p:txBody>
          <a:bodyPr/>
          <a:lstStyle/>
          <a:p>
            <a:r>
              <a:rPr lang="en-US" dirty="0" smtClean="0"/>
              <a:t>What are the benefits and drawbacks of defining unit tests for multiple platforms?</a:t>
            </a:r>
          </a:p>
          <a:p>
            <a:endParaRPr lang="en-US" dirty="0"/>
          </a:p>
          <a:p>
            <a:r>
              <a:rPr lang="en-US" dirty="0"/>
              <a:t>What are the benefits and drawbacks of defining </a:t>
            </a:r>
            <a:r>
              <a:rPr lang="en-US" dirty="0" smtClean="0"/>
              <a:t>integration </a:t>
            </a:r>
            <a:r>
              <a:rPr lang="en-US" dirty="0"/>
              <a:t>tests for multiple platforms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When testing multiple platforms would you start with integration tests or unit tests?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3224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Break Point to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3667"/>
            <a:ext cx="14404273" cy="1047750"/>
          </a:xfrm>
        </p:spPr>
        <p:txBody>
          <a:bodyPr/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54216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From: /</a:t>
            </a:r>
            <a:r>
              <a:rPr lang="en-US" sz="2400" dirty="0" err="1"/>
              <a:t>tmp</a:t>
            </a:r>
            <a:r>
              <a:rPr lang="en-US" sz="2400" dirty="0"/>
              <a:t>/d20151027-28748-19ibu2o/cookbooks/</a:t>
            </a:r>
            <a:r>
              <a:rPr lang="en-US" sz="2400" dirty="0" err="1"/>
              <a:t>httpd</a:t>
            </a:r>
            <a:r>
              <a:rPr lang="en-US" sz="2400" dirty="0"/>
              <a:t>/recipes/</a:t>
            </a:r>
            <a:r>
              <a:rPr lang="en-US" sz="2400" dirty="0" err="1"/>
              <a:t>default.rb</a:t>
            </a:r>
            <a:r>
              <a:rPr lang="en-US" sz="2400" dirty="0"/>
              <a:t> @ line 7 Chef::</a:t>
            </a:r>
            <a:r>
              <a:rPr lang="en-US" sz="2400" dirty="0" err="1"/>
              <a:t>Mixin</a:t>
            </a:r>
            <a:r>
              <a:rPr lang="en-US" sz="2400" dirty="0"/>
              <a:t>::</a:t>
            </a:r>
            <a:r>
              <a:rPr lang="en-US" sz="2400" dirty="0" err="1"/>
              <a:t>FromFile#from_file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    2: # Cookbook Name:: </a:t>
            </a:r>
            <a:r>
              <a:rPr lang="en-US" sz="2400" dirty="0" err="1"/>
              <a:t>httpd</a:t>
            </a:r>
            <a:endParaRPr lang="en-US" sz="2400" dirty="0"/>
          </a:p>
          <a:p>
            <a:r>
              <a:rPr lang="en-US" sz="2400" dirty="0"/>
              <a:t>    3: # Recipe:: default</a:t>
            </a:r>
          </a:p>
          <a:p>
            <a:r>
              <a:rPr lang="en-US" sz="2400" dirty="0"/>
              <a:t>    4: #</a:t>
            </a:r>
          </a:p>
          <a:p>
            <a:r>
              <a:rPr lang="en-US" sz="2400" dirty="0"/>
              <a:t>    5: # Copyright (c) 2015 The Authors, All Rights Reserved.</a:t>
            </a:r>
          </a:p>
          <a:p>
            <a:r>
              <a:rPr lang="en-US" sz="2400" dirty="0"/>
              <a:t>    6: require 'pry'</a:t>
            </a:r>
          </a:p>
          <a:p>
            <a:r>
              <a:rPr lang="en-US" sz="2400" dirty="0"/>
              <a:t> =&gt; 7: </a:t>
            </a:r>
            <a:r>
              <a:rPr lang="en-US" sz="2400" dirty="0" err="1"/>
              <a:t>binding.pry</a:t>
            </a:r>
            <a:endParaRPr lang="en-US" sz="2400" dirty="0"/>
          </a:p>
          <a:p>
            <a:r>
              <a:rPr lang="en-US" sz="2400" dirty="0"/>
              <a:t>    8: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::install'</a:t>
            </a:r>
          </a:p>
          <a:p>
            <a:r>
              <a:rPr lang="en-US" sz="2400" dirty="0"/>
              <a:t>    9: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::service'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035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Initiate Pry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 err="1" smtClean="0"/>
              <a:t>chefspec</a:t>
            </a:r>
            <a:r>
              <a:rPr lang="en-US" sz="2400" dirty="0" smtClean="0"/>
              <a:t>"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[1] pry(#&lt;Chef::Recipe&gt;)</a:t>
            </a:r>
            <a:r>
              <a:rPr lang="en-US" dirty="0" smtClean="0"/>
              <a:t>&gt; </a:t>
            </a:r>
            <a:r>
              <a:rPr lang="en-US" dirty="0" err="1" smtClean="0"/>
              <a:t>node.platform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Node Object's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[2] </a:t>
            </a:r>
            <a:r>
              <a:rPr lang="en-US" dirty="0"/>
              <a:t>pry(#&lt;Chef::Recipe&gt;)</a:t>
            </a:r>
            <a:r>
              <a:rPr lang="en-US" dirty="0" smtClean="0"/>
              <a:t>&gt; exit!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Exit the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2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the Break Point from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24446" y="4744806"/>
            <a:ext cx="14404273" cy="1181861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5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Fauxhai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r>
              <a:rPr lang="en-US" dirty="0" smtClean="0"/>
              <a:t> by default uses a '</a:t>
            </a:r>
            <a:r>
              <a:rPr lang="en-US" dirty="0" err="1" smtClean="0"/>
              <a:t>chefspec</a:t>
            </a:r>
            <a:r>
              <a:rPr lang="en-US" dirty="0" smtClean="0"/>
              <a:t>' platform. You can specify a platform from a list of platforms that are stored in a gem named '</a:t>
            </a:r>
            <a:r>
              <a:rPr lang="en-US" dirty="0" err="1" smtClean="0"/>
              <a:t>Fauxhai</a:t>
            </a:r>
            <a:r>
              <a:rPr lang="en-US" dirty="0" smtClean="0"/>
              <a:t>'.</a:t>
            </a:r>
          </a:p>
          <a:p>
            <a:endParaRPr lang="en-US" dirty="0"/>
          </a:p>
          <a:p>
            <a:r>
              <a:rPr lang="en-US" dirty="0" smtClean="0"/>
              <a:t>The gem contains static node objects for most major platforms and versions.</a:t>
            </a:r>
          </a:p>
          <a:p>
            <a:endParaRPr lang="en-US" dirty="0"/>
          </a:p>
          <a:p>
            <a:r>
              <a:rPr lang="en-US" sz="2400" i="1" dirty="0"/>
              <a:t>https://</a:t>
            </a:r>
            <a:r>
              <a:rPr lang="en-US" sz="2400" i="1" dirty="0" err="1"/>
              <a:t>github.com</a:t>
            </a:r>
            <a:r>
              <a:rPr lang="en-US" sz="2400" i="1" dirty="0"/>
              <a:t>/</a:t>
            </a:r>
            <a:r>
              <a:rPr lang="en-US" sz="2400" i="1" dirty="0" err="1"/>
              <a:t>customink</a:t>
            </a:r>
            <a:r>
              <a:rPr lang="en-US" sz="2400" i="1" dirty="0"/>
              <a:t>/</a:t>
            </a:r>
            <a:r>
              <a:rPr lang="en-US" sz="2400" i="1" dirty="0" err="1"/>
              <a:t>fauxhai</a:t>
            </a:r>
            <a:r>
              <a:rPr lang="en-US" sz="2400" i="1" dirty="0"/>
              <a:t>/tree/master/lib/</a:t>
            </a:r>
            <a:r>
              <a:rPr lang="en-US" sz="2400" i="1" dirty="0" err="1"/>
              <a:t>fauxhai</a:t>
            </a:r>
            <a:r>
              <a:rPr lang="en-US" sz="2400" i="1" dirty="0"/>
              <a:t>/platforms</a:t>
            </a:r>
            <a:endParaRPr lang="en-US" sz="2400" i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customink</a:t>
            </a:r>
            <a:r>
              <a:rPr lang="en-US" dirty="0"/>
              <a:t>/</a:t>
            </a:r>
            <a:r>
              <a:rPr lang="en-US" dirty="0" err="1"/>
              <a:t>fauxhai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6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Template-102215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TrainingTemplate-102215.potx</Template>
  <TotalTime>15180</TotalTime>
  <Words>1600</Words>
  <Application>Microsoft Macintosh PowerPoint</Application>
  <PresentationFormat>Custom</PresentationFormat>
  <Paragraphs>267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Courier New</vt:lpstr>
      <vt:lpstr>ＭＳ Ｐゴシック</vt:lpstr>
      <vt:lpstr>Wingdings</vt:lpstr>
      <vt:lpstr>Arial</vt:lpstr>
      <vt:lpstr>TrainingTemplate-102215</vt:lpstr>
      <vt:lpstr>Interaction</vt:lpstr>
      <vt:lpstr>Testing While Refactoring to Multiple Platforms</vt:lpstr>
      <vt:lpstr>Objectives</vt:lpstr>
      <vt:lpstr>Node Platform in ChefSpec</vt:lpstr>
      <vt:lpstr>Add a Break Point to the Default Recipe</vt:lpstr>
      <vt:lpstr>Execute the Tests to Initiate Pry</vt:lpstr>
      <vt:lpstr>Query the Node Object's Platform</vt:lpstr>
      <vt:lpstr>Immediately Exit the Execution</vt:lpstr>
      <vt:lpstr>Remove the Break Point from the Recipe</vt:lpstr>
      <vt:lpstr>Fauxhai</vt:lpstr>
      <vt:lpstr>Support for CentOS &amp; Ubuntu</vt:lpstr>
      <vt:lpstr>Update the Context to be Platform Specific</vt:lpstr>
      <vt:lpstr>Add a Second Context for Another Platform</vt:lpstr>
      <vt:lpstr>Support for CentOS &amp; Ubuntu</vt:lpstr>
      <vt:lpstr>Execute the Tests to See it Fail</vt:lpstr>
      <vt:lpstr>Support for CentOS &amp; Ubuntu</vt:lpstr>
      <vt:lpstr>Update the Attributes to Support Platforms</vt:lpstr>
      <vt:lpstr>Support for CentOS &amp; Ubuntu</vt:lpstr>
      <vt:lpstr>Execute the Tests to See it Pass</vt:lpstr>
      <vt:lpstr>Support for CentOS &amp; Ubuntu</vt:lpstr>
      <vt:lpstr>Support for CentOS &amp; Ubuntu</vt:lpstr>
      <vt:lpstr>Update the Context to be Platform Specific</vt:lpstr>
      <vt:lpstr>Add a Second Context for Another Platform</vt:lpstr>
      <vt:lpstr>Execute the Tests to See it Fail</vt:lpstr>
      <vt:lpstr>Update the Attribute to Support Platforms</vt:lpstr>
      <vt:lpstr>Execute the Tests to See it Pass</vt:lpstr>
      <vt:lpstr>What About an Integration Test</vt:lpstr>
      <vt:lpstr>Integration Test with Ubuntu</vt:lpstr>
      <vt:lpstr>Add a New Platform to the Kitchen Configuration</vt:lpstr>
      <vt:lpstr>Verify the New Instance is Present</vt:lpstr>
      <vt:lpstr>Integration Test with Ubuntu</vt:lpstr>
      <vt:lpstr>Execute the Tests for All Platforms</vt:lpstr>
      <vt:lpstr>Integration Test with Ubuntu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2066</cp:revision>
  <cp:lastPrinted>2015-02-07T23:49:10Z</cp:lastPrinted>
  <dcterms:created xsi:type="dcterms:W3CDTF">2012-09-13T17:36:07Z</dcterms:created>
  <dcterms:modified xsi:type="dcterms:W3CDTF">2016-01-26T23:18:24Z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