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5"/>
  </p:notesMasterIdLst>
  <p:handoutMasterIdLst>
    <p:handoutMasterId r:id="rId36"/>
  </p:handoutMasterIdLst>
  <p:sldIdLst>
    <p:sldId id="256" r:id="rId7"/>
    <p:sldId id="257" r:id="rId8"/>
    <p:sldId id="281" r:id="rId9"/>
    <p:sldId id="277" r:id="rId10"/>
    <p:sldId id="280" r:id="rId11"/>
    <p:sldId id="278" r:id="rId12"/>
    <p:sldId id="282" r:id="rId13"/>
    <p:sldId id="279" r:id="rId14"/>
    <p:sldId id="283" r:id="rId15"/>
    <p:sldId id="284" r:id="rId16"/>
    <p:sldId id="285" r:id="rId17"/>
    <p:sldId id="286" r:id="rId18"/>
    <p:sldId id="287" r:id="rId19"/>
    <p:sldId id="288" r:id="rId20"/>
    <p:sldId id="289" r:id="rId21"/>
    <p:sldId id="290" r:id="rId22"/>
    <p:sldId id="292" r:id="rId23"/>
    <p:sldId id="293" r:id="rId24"/>
    <p:sldId id="294" r:id="rId25"/>
    <p:sldId id="295" r:id="rId26"/>
    <p:sldId id="296" r:id="rId27"/>
    <p:sldId id="297" r:id="rId28"/>
    <p:sldId id="298" r:id="rId29"/>
    <p:sldId id="299" r:id="rId30"/>
    <p:sldId id="300" r:id="rId31"/>
    <p:sldId id="275" r:id="rId32"/>
    <p:sldId id="276" r:id="rId33"/>
    <p:sldId id="267" r:id="rId3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36" y="-144"/>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10/26/15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10/26/15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724112045"/>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81921068"/>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2.28 seconds (files took 4.28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186313307"/>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execute the tests to verify the tests pass</a:t>
            </a:r>
            <a:endParaRPr lang="en-US" dirty="0"/>
          </a:p>
        </p:txBody>
      </p:sp>
    </p:spTree>
    <p:extLst>
      <p:ext uri="{BB962C8B-B14F-4D97-AF65-F5344CB8AC3E}">
        <p14:creationId xmlns:p14="http://schemas.microsoft.com/office/powerpoint/2010/main" val="2494958673"/>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attribute file we could have made a mistake.</a:t>
            </a:r>
            <a:endParaRPr lang="en-US" dirty="0"/>
          </a:p>
        </p:txBody>
      </p:sp>
    </p:spTree>
    <p:extLst>
      <p:ext uri="{BB962C8B-B14F-4D97-AF65-F5344CB8AC3E}">
        <p14:creationId xmlns:p14="http://schemas.microsoft.com/office/powerpoint/2010/main" val="2188955293"/>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2518761825"/>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Tree>
    <p:extLst>
      <p:ext uri="{BB962C8B-B14F-4D97-AF65-F5344CB8AC3E}">
        <p14:creationId xmlns:p14="http://schemas.microsoft.com/office/powerpoint/2010/main" val="1977674906"/>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endParaRPr lang="en-US" dirty="0"/>
          </a:p>
        </p:txBody>
      </p:sp>
    </p:spTree>
    <p:extLst>
      <p:ext uri="{BB962C8B-B14F-4D97-AF65-F5344CB8AC3E}">
        <p14:creationId xmlns:p14="http://schemas.microsoft.com/office/powerpoint/2010/main" val="77402897"/>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a:t>tmp</a:t>
            </a:r>
            <a:r>
              <a:rPr lang="en-US" sz="2400" dirty="0"/>
              <a:t>/d20151026-17430-19i8bee/cookbooks/</a:t>
            </a:r>
            <a:r>
              <a:rPr lang="en-US" sz="2400" dirty="0" err="1"/>
              <a:t>httpd</a:t>
            </a:r>
            <a:r>
              <a:rPr lang="en-US" sz="2400" dirty="0"/>
              <a:t>/recipes/</a:t>
            </a:r>
            <a:r>
              <a:rPr lang="en-US" sz="2400" dirty="0" err="1"/>
              <a:t>install.rb</a:t>
            </a:r>
            <a:r>
              <a:rPr lang="en-US" sz="2400" dirty="0"/>
              <a:t> @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444648114"/>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endParaRPr lang="en-US" dirty="0" smtClean="0"/>
          </a:p>
          <a:p>
            <a:pPr marL="457200" indent="-457200">
              <a:buFont typeface="Wingdings" charset="2"/>
              <a:buChar char="Ø"/>
            </a:pPr>
            <a:r>
              <a:rPr lang="en-US" dirty="0" smtClean="0"/>
              <a:t>Use Pry within a Ruby file to explore the current state of execution</a:t>
            </a:r>
            <a:endParaRPr lang="en-US" dirty="0" smtClean="0"/>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003605252"/>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565472676"/>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729287937"/>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241301256"/>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182136081"/>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Service Recipe</a:t>
            </a:r>
            <a:endParaRPr lang="en-US" dirty="0"/>
          </a:p>
        </p:txBody>
      </p:sp>
      <p:sp>
        <p:nvSpPr>
          <p:cNvPr id="3" name="Subtitle 2"/>
          <p:cNvSpPr>
            <a:spLocks noGrp="1"/>
          </p:cNvSpPr>
          <p:nvPr>
            <p:ph type="subTitle" idx="1"/>
          </p:nvPr>
        </p:nvSpPr>
        <p:spPr/>
        <p:txBody>
          <a:bodyPr/>
          <a:lstStyle/>
          <a:p>
            <a:r>
              <a:rPr lang="en-US" dirty="0"/>
              <a:t>Refactor the </a:t>
            </a:r>
            <a:r>
              <a:rPr lang="en-US" dirty="0" smtClean="0"/>
              <a:t>Service recipe </a:t>
            </a:r>
            <a:r>
              <a:rPr lang="en-US" dirty="0"/>
              <a:t>to use a Node attribute</a:t>
            </a:r>
          </a:p>
          <a:p>
            <a:r>
              <a:rPr lang="en-US" dirty="0"/>
              <a:t>Execute the tests and verify the tests fail</a:t>
            </a:r>
          </a:p>
          <a:p>
            <a:r>
              <a:rPr lang="en-US" dirty="0"/>
              <a:t>Create the attributes file and execute the tests to 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Tree>
    <p:extLst>
      <p:ext uri="{BB962C8B-B14F-4D97-AF65-F5344CB8AC3E}">
        <p14:creationId xmlns:p14="http://schemas.microsoft.com/office/powerpoint/2010/main" val="2244086988"/>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Pry provide to you as a Cookbook Maintainer?</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Tree>
    <p:extLst>
      <p:ext uri="{BB962C8B-B14F-4D97-AF65-F5344CB8AC3E}">
        <p14:creationId xmlns:p14="http://schemas.microsoft.com/office/powerpoint/2010/main" val="191028607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execute the tests to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execute the tests to verify the tests pass</a:t>
            </a:r>
            <a:endParaRPr lang="en-US" dirty="0"/>
          </a:p>
        </p:txBody>
      </p:sp>
    </p:spTree>
    <p:extLst>
      <p:ext uri="{BB962C8B-B14F-4D97-AF65-F5344CB8AC3E}">
        <p14:creationId xmlns:p14="http://schemas.microsoft.com/office/powerpoint/2010/main" val="1832857277"/>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/d20151026-15641-1adgkog/cookbooks/</a:t>
            </a:r>
            <a:r>
              <a:rPr lang="en-US" dirty="0" err="1"/>
              <a:t>httpd</a:t>
            </a:r>
            <a:r>
              <a:rPr lang="en-US" dirty="0"/>
              <a:t>/recipes/install.rb:6:in `</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790977304"/>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execute the tests to verify the tests pass</a:t>
            </a:r>
            <a:endParaRPr lang="en-US" dirty="0"/>
          </a:p>
        </p:txBody>
      </p:sp>
    </p:spTree>
    <p:extLst>
      <p:ext uri="{BB962C8B-B14F-4D97-AF65-F5344CB8AC3E}">
        <p14:creationId xmlns:p14="http://schemas.microsoft.com/office/powerpoint/2010/main" val="428628171"/>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881008123"/>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15060</TotalTime>
  <Words>1217</Words>
  <Application>Microsoft Macintosh PowerPoint</Application>
  <PresentationFormat>Custom</PresentationFormat>
  <Paragraphs>139</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TrainingTemplate-102215</vt:lpstr>
      <vt:lpstr>Interaction</vt:lpstr>
      <vt:lpstr>Testing While Refactoring to Attributes</vt:lpstr>
      <vt:lpstr>Objectives</vt:lpstr>
      <vt:lpstr>PowerPoint Presentation</vt:lpstr>
      <vt:lpstr>Refactor to Use Attributes</vt:lpstr>
      <vt:lpstr>PowerPoint Presentation</vt:lpstr>
      <vt:lpstr>Refactor to Use Attributes</vt:lpstr>
      <vt:lpstr>PowerPoint Presentation</vt:lpstr>
      <vt:lpstr>Refactor to Use Attributes</vt:lpstr>
      <vt:lpstr>PowerPoint Presentation</vt:lpstr>
      <vt:lpstr>PowerPoint Presentation</vt:lpstr>
      <vt:lpstr>PowerPoint Presentation</vt:lpstr>
      <vt:lpstr>PowerPoint Presentation</vt:lpstr>
      <vt:lpstr>PowerPoint Presentation</vt:lpstr>
      <vt:lpstr>Refactor to Use Attributes</vt:lpstr>
      <vt:lpstr>What if We Made a Typo?</vt:lpstr>
      <vt:lpstr>PowerPoint Presentation</vt:lpstr>
      <vt:lpstr>Pry a Debugger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Refactor Service Recipe</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2024</cp:revision>
  <cp:lastPrinted>2015-02-07T23:49:10Z</cp:lastPrinted>
  <dcterms:created xsi:type="dcterms:W3CDTF">2012-09-13T17:36:07Z</dcterms:created>
  <dcterms:modified xsi:type="dcterms:W3CDTF">2015-10-26T22:34:31Z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