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61963"/>
  </p:normalViewPr>
  <p:slideViewPr>
    <p:cSldViewPr snapToGrid="0">
      <p:cViewPr varScale="1">
        <p:scale>
          <a:sx n="59" d="100"/>
          <a:sy n="59" d="100"/>
        </p:scale>
        <p:origin x="240" y="856"/>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should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we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ServerSpec</a:t>
            </a:r>
            <a:r>
              <a:rPr lang="en-US" sz="3600" dirty="0"/>
              <a:t> </a:t>
            </a:r>
            <a:r>
              <a:rPr lang="en-US" sz="3600" dirty="0" smtClean="0"/>
              <a:t>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15230</TotalTime>
  <Words>1496</Words>
  <Application>Microsoft Macintosh PowerPoint</Application>
  <PresentationFormat>Custom</PresentationFormat>
  <Paragraphs>90</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Courier New</vt:lpstr>
      <vt:lpstr>ＭＳ Ｐゴシック</vt:lpstr>
      <vt:lpstr>Wingdings</vt:lpstr>
      <vt:lpstr>Arial</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2082</cp:revision>
  <cp:lastPrinted>2015-02-07T23:49:10Z</cp:lastPrinted>
  <dcterms:created xsi:type="dcterms:W3CDTF">2012-09-13T17:36:07Z</dcterms:created>
  <dcterms:modified xsi:type="dcterms:W3CDTF">2016-01-29T20:26:38Z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