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5"/>
  </p:notesMasterIdLst>
  <p:handoutMasterIdLst>
    <p:handoutMasterId r:id="rId36"/>
  </p:handoutMasterIdLst>
  <p:sldIdLst>
    <p:sldId id="256" r:id="rId7"/>
    <p:sldId id="257" r:id="rId8"/>
    <p:sldId id="277" r:id="rId9"/>
    <p:sldId id="278" r:id="rId10"/>
    <p:sldId id="284" r:id="rId11"/>
    <p:sldId id="283" r:id="rId12"/>
    <p:sldId id="285" r:id="rId13"/>
    <p:sldId id="279" r:id="rId14"/>
    <p:sldId id="286" r:id="rId15"/>
    <p:sldId id="287" r:id="rId16"/>
    <p:sldId id="289" r:id="rId17"/>
    <p:sldId id="290" r:id="rId18"/>
    <p:sldId id="288" r:id="rId19"/>
    <p:sldId id="280" r:id="rId20"/>
    <p:sldId id="291" r:id="rId21"/>
    <p:sldId id="294" r:id="rId22"/>
    <p:sldId id="300" r:id="rId23"/>
    <p:sldId id="295" r:id="rId24"/>
    <p:sldId id="296" r:id="rId25"/>
    <p:sldId id="301" r:id="rId26"/>
    <p:sldId id="292" r:id="rId27"/>
    <p:sldId id="293" r:id="rId28"/>
    <p:sldId id="297" r:id="rId29"/>
    <p:sldId id="298" r:id="rId30"/>
    <p:sldId id="299" r:id="rId31"/>
    <p:sldId id="275" r:id="rId32"/>
    <p:sldId id="276" r:id="rId33"/>
    <p:sldId id="267" r:id="rId34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-136" y="-144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10/26/15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10/26/15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5822781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prstGeom prst="rect">
            <a:avLst/>
          </a:prstGeo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prstGeom prst="rect">
            <a:avLst/>
          </a:prstGeo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6755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prstGeom prst="rect">
            <a:avLst/>
          </a:prstGeo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7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9" r:id="rId13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7" r:id="rId9"/>
    <p:sldLayoutId id="2147483868" r:id="rId10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Faster Feedback with 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# ... START OF THE SPEC FILE ...</a:t>
            </a:r>
            <a:endParaRPr lang="en-US" dirty="0"/>
          </a:p>
          <a:p>
            <a:r>
              <a:rPr lang="en-US" dirty="0"/>
              <a:t>    it 'converges successfully' do</a:t>
            </a:r>
          </a:p>
          <a:p>
            <a:r>
              <a:rPr lang="en-US" dirty="0"/>
              <a:t>      expect { </a:t>
            </a:r>
            <a:r>
              <a:rPr lang="en-US" dirty="0" err="1"/>
              <a:t>chef_run</a:t>
            </a:r>
            <a:r>
              <a:rPr lang="en-US" dirty="0"/>
              <a:t> }.</a:t>
            </a:r>
            <a:r>
              <a:rPr lang="en-US" dirty="0" err="1"/>
              <a:t>to_not</a:t>
            </a:r>
            <a:r>
              <a:rPr lang="en-US" dirty="0"/>
              <a:t> </a:t>
            </a:r>
            <a:r>
              <a:rPr lang="en-US" dirty="0" err="1"/>
              <a:t>raise_error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end</a:t>
            </a:r>
          </a:p>
          <a:p>
            <a:endParaRPr lang="en-US" dirty="0" smtClean="0"/>
          </a:p>
          <a:p>
            <a:r>
              <a:rPr lang="en-US" dirty="0" smtClean="0"/>
              <a:t>    it 'includes the install recipe'</a:t>
            </a:r>
          </a:p>
          <a:p>
            <a:r>
              <a:rPr lang="en-US" dirty="0"/>
              <a:t> </a:t>
            </a:r>
            <a:r>
              <a:rPr lang="en-US" dirty="0" smtClean="0"/>
              <a:t>   it 'includes the service recipe'</a:t>
            </a:r>
            <a:endParaRPr lang="en-US" dirty="0"/>
          </a:p>
          <a:p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end</a:t>
            </a:r>
            <a:endParaRPr lang="en-US" dirty="0"/>
          </a:p>
          <a:p>
            <a:r>
              <a:rPr lang="en-US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35042" y="4746732"/>
            <a:ext cx="14404273" cy="114818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5083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.**</a:t>
            </a:r>
          </a:p>
          <a:p>
            <a:endParaRPr lang="en-US" dirty="0"/>
          </a:p>
          <a:p>
            <a:r>
              <a:rPr lang="en-US" dirty="0"/>
              <a:t>Pending: (Failures listed here are expected and do not affect your suite's status)</a:t>
            </a:r>
          </a:p>
          <a:p>
            <a:endParaRPr lang="en-US" dirty="0"/>
          </a:p>
          <a:p>
            <a:r>
              <a:rPr lang="en-US" dirty="0" smtClean="0"/>
              <a:t>  1</a:t>
            </a:r>
            <a:r>
              <a:rPr lang="en-US" dirty="0"/>
              <a:t>) </a:t>
            </a:r>
            <a:r>
              <a:rPr lang="en-US" dirty="0" err="1"/>
              <a:t>httpd</a:t>
            </a:r>
            <a:r>
              <a:rPr lang="en-US" dirty="0"/>
              <a:t>::default When all attributes are default, on an unspecified platform includes the install recipe</a:t>
            </a:r>
          </a:p>
          <a:p>
            <a:r>
              <a:rPr lang="en-US" dirty="0"/>
              <a:t>     # Not yet implemented</a:t>
            </a:r>
          </a:p>
          <a:p>
            <a:r>
              <a:rPr lang="en-US" dirty="0"/>
              <a:t>     # ./spec/unit/recipes/default_spec.rb:20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# </a:t>
            </a:r>
            <a:r>
              <a:rPr lang="en-US" dirty="0"/>
              <a:t>... OUTPUT </a:t>
            </a:r>
            <a:r>
              <a:rPr lang="en-US" dirty="0" smtClean="0"/>
              <a:t>CONTINUES ON NEXT SLIDE </a:t>
            </a:r>
            <a:r>
              <a:rPr lang="en-US" dirty="0"/>
              <a:t>..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chef exec </a:t>
            </a:r>
            <a:r>
              <a:rPr lang="en-US" dirty="0" err="1"/>
              <a:t>rspec</a:t>
            </a:r>
            <a:r>
              <a:rPr lang="en-US" dirty="0"/>
              <a:t> spec/unit/recipes/</a:t>
            </a:r>
            <a:r>
              <a:rPr lang="en-US" dirty="0" err="1" smtClean="0"/>
              <a:t>default_spec.rb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328932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0984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  # ... OUTPUT CONTINUED FROM PREVIOUS SLIDE ...</a:t>
            </a:r>
          </a:p>
          <a:p>
            <a:endParaRPr lang="en-US" dirty="0" smtClean="0"/>
          </a:p>
          <a:p>
            <a:r>
              <a:rPr lang="en-US" dirty="0" smtClean="0"/>
              <a:t>  2</a:t>
            </a:r>
            <a:r>
              <a:rPr lang="en-US" dirty="0"/>
              <a:t>) </a:t>
            </a:r>
            <a:r>
              <a:rPr lang="en-US" dirty="0" err="1"/>
              <a:t>httpd</a:t>
            </a:r>
            <a:r>
              <a:rPr lang="en-US" dirty="0"/>
              <a:t>::default When all attributes are default, on an unspecified platform includes the service recipe</a:t>
            </a:r>
          </a:p>
          <a:p>
            <a:r>
              <a:rPr lang="en-US" dirty="0"/>
              <a:t>     # Not yet implemented</a:t>
            </a:r>
          </a:p>
          <a:p>
            <a:r>
              <a:rPr lang="en-US" dirty="0"/>
              <a:t>     # ./spec/unit/recipes/default_spec.rb:21</a:t>
            </a:r>
          </a:p>
          <a:p>
            <a:endParaRPr lang="en-US" dirty="0"/>
          </a:p>
          <a:p>
            <a:r>
              <a:rPr lang="en-US" dirty="0"/>
              <a:t>Finished in 0.46457 seconds (files took 4.39 seconds to load)</a:t>
            </a:r>
          </a:p>
          <a:p>
            <a:r>
              <a:rPr lang="en-US" dirty="0"/>
              <a:t>3 examples, 0 failures, 2 pending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chef exec </a:t>
            </a:r>
            <a:r>
              <a:rPr lang="en-US" dirty="0" err="1"/>
              <a:t>rspec</a:t>
            </a:r>
            <a:r>
              <a:rPr lang="en-US" dirty="0"/>
              <a:t> spec/unit/recipes/</a:t>
            </a:r>
            <a:r>
              <a:rPr lang="en-US" dirty="0" err="1" smtClean="0"/>
              <a:t>default_spec.rb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6435260"/>
            <a:ext cx="14420850" cy="55721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8911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ChefSpec</a:t>
            </a:r>
            <a:r>
              <a:rPr lang="en-US" dirty="0" smtClean="0"/>
              <a:t>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Find within the documentation examples of testing for </a:t>
            </a:r>
            <a:r>
              <a:rPr lang="en-US" dirty="0" err="1" smtClean="0">
                <a:latin typeface="Courier New"/>
                <a:cs typeface="Courier New"/>
              </a:rPr>
              <a:t>include_recipe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sethvargo</a:t>
            </a:r>
            <a:r>
              <a:rPr lang="en-US" dirty="0"/>
              <a:t>/</a:t>
            </a:r>
            <a:r>
              <a:rPr lang="en-US" dirty="0" err="1" smtClean="0"/>
              <a:t>chefspec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605802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Review and run the existing tests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Identify the tests that we need to write and how to write it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Write and execute the tests to identify the failure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Fix the code and execute the tests to see success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30255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# ... START OF THE SPEC FILE ...</a:t>
            </a:r>
          </a:p>
          <a:p>
            <a:r>
              <a:rPr lang="en-US" dirty="0"/>
              <a:t>    it 'converges successfully' do</a:t>
            </a:r>
          </a:p>
          <a:p>
            <a:r>
              <a:rPr lang="en-US" dirty="0"/>
              <a:t>      expect { </a:t>
            </a:r>
            <a:r>
              <a:rPr lang="en-US" dirty="0" err="1"/>
              <a:t>chef_run</a:t>
            </a:r>
            <a:r>
              <a:rPr lang="en-US" dirty="0"/>
              <a:t> }.</a:t>
            </a:r>
            <a:r>
              <a:rPr lang="en-US" dirty="0" err="1"/>
              <a:t>to_not</a:t>
            </a:r>
            <a:r>
              <a:rPr lang="en-US" dirty="0"/>
              <a:t> </a:t>
            </a:r>
            <a:r>
              <a:rPr lang="en-US" dirty="0" err="1"/>
              <a:t>raise_error</a:t>
            </a:r>
            <a:endParaRPr lang="en-US" dirty="0"/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    it 'includes the install recipe</a:t>
            </a:r>
            <a:r>
              <a:rPr lang="en-US" dirty="0" smtClean="0"/>
              <a:t>' do</a:t>
            </a:r>
          </a:p>
          <a:p>
            <a:r>
              <a:rPr lang="en-US" dirty="0" smtClean="0"/>
              <a:t>      expect(</a:t>
            </a:r>
            <a:r>
              <a:rPr lang="en-US" dirty="0" err="1" smtClean="0"/>
              <a:t>chef_run</a:t>
            </a:r>
            <a:r>
              <a:rPr lang="en-US" dirty="0" smtClean="0"/>
              <a:t>).to </a:t>
            </a:r>
            <a:r>
              <a:rPr lang="en-US" dirty="0" err="1" smtClean="0"/>
              <a:t>include_recipe</a:t>
            </a:r>
            <a:r>
              <a:rPr lang="en-US" dirty="0" smtClean="0"/>
              <a:t>('</a:t>
            </a:r>
            <a:r>
              <a:rPr lang="en-US" dirty="0" err="1" smtClean="0"/>
              <a:t>httpd</a:t>
            </a:r>
            <a:r>
              <a:rPr lang="en-US" dirty="0" smtClean="0"/>
              <a:t>::install')</a:t>
            </a:r>
            <a:endParaRPr lang="en-US" dirty="0"/>
          </a:p>
          <a:p>
            <a:r>
              <a:rPr lang="en-US" dirty="0" smtClean="0"/>
              <a:t>    end</a:t>
            </a:r>
            <a:endParaRPr lang="en-US" dirty="0"/>
          </a:p>
          <a:p>
            <a:r>
              <a:rPr lang="en-US" dirty="0"/>
              <a:t>    it 'includes the service recipe'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540250"/>
            <a:ext cx="14404273" cy="1439333"/>
          </a:xfrm>
        </p:spPr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8846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.F*</a:t>
            </a:r>
          </a:p>
          <a:p>
            <a:endParaRPr lang="en-US" dirty="0"/>
          </a:p>
          <a:p>
            <a:r>
              <a:rPr lang="en-US" dirty="0" smtClean="0"/>
              <a:t>Failures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  1) </a:t>
            </a:r>
            <a:r>
              <a:rPr lang="en-US" dirty="0" err="1"/>
              <a:t>httpd</a:t>
            </a:r>
            <a:r>
              <a:rPr lang="en-US" dirty="0"/>
              <a:t>::default When all attributes are default, on an unspecified platform includes the install recipe</a:t>
            </a:r>
          </a:p>
          <a:p>
            <a:r>
              <a:rPr lang="en-US" dirty="0"/>
              <a:t>     Failure/Error: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include_recipe</a:t>
            </a:r>
            <a:r>
              <a:rPr lang="en-US" dirty="0"/>
              <a:t>('</a:t>
            </a:r>
            <a:r>
              <a:rPr lang="en-US" dirty="0" err="1"/>
              <a:t>httpd</a:t>
            </a:r>
            <a:r>
              <a:rPr lang="en-US" dirty="0"/>
              <a:t>::install')</a:t>
            </a:r>
          </a:p>
          <a:p>
            <a:r>
              <a:rPr lang="en-US" dirty="0"/>
              <a:t>       expected ["</a:t>
            </a:r>
            <a:r>
              <a:rPr lang="en-US" dirty="0" err="1"/>
              <a:t>httpd</a:t>
            </a:r>
            <a:r>
              <a:rPr lang="en-US" dirty="0"/>
              <a:t>::default"] to include "</a:t>
            </a:r>
            <a:r>
              <a:rPr lang="en-US" dirty="0" err="1"/>
              <a:t>httpd</a:t>
            </a:r>
            <a:r>
              <a:rPr lang="en-US" dirty="0"/>
              <a:t>::install"</a:t>
            </a:r>
          </a:p>
          <a:p>
            <a:r>
              <a:rPr lang="en-US" dirty="0"/>
              <a:t>     # ./spec/unit/recipes/default_spec.rb:21:in `block (3 levels) in &lt;top (required)&gt;'</a:t>
            </a:r>
          </a:p>
          <a:p>
            <a:endParaRPr lang="en-US" dirty="0"/>
          </a:p>
          <a:p>
            <a:r>
              <a:rPr lang="en-US" dirty="0"/>
              <a:t>Finished in 0.71905 seconds (files took 4.38 seconds to load)</a:t>
            </a:r>
          </a:p>
          <a:p>
            <a:r>
              <a:rPr lang="en-US" dirty="0"/>
              <a:t>3 examples, 1 failure, 1 pending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chef exec </a:t>
            </a:r>
            <a:r>
              <a:rPr lang="en-US" dirty="0" err="1"/>
              <a:t>rspec</a:t>
            </a:r>
            <a:r>
              <a:rPr lang="en-US" dirty="0"/>
              <a:t> 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317751"/>
            <a:ext cx="14420850" cy="5185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6861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Review and run the existing tests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Identify the tests that we need to write and how to write it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Write and execute the tests to identify the failure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Fix the code and execute the tests to see success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39640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err="1" smtClean="0"/>
              <a:t>include_recipe</a:t>
            </a:r>
            <a:r>
              <a:rPr lang="en-US" dirty="0" smtClean="0"/>
              <a:t> </a:t>
            </a:r>
            <a:r>
              <a:rPr lang="en-US" dirty="0"/>
              <a:t>'</a:t>
            </a:r>
            <a:r>
              <a:rPr lang="en-US" dirty="0" err="1"/>
              <a:t>httpd</a:t>
            </a:r>
            <a:r>
              <a:rPr lang="en-US" dirty="0" smtClean="0"/>
              <a:t>::install'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include_recipe</a:t>
            </a:r>
            <a:r>
              <a:rPr lang="en-US" dirty="0" smtClean="0"/>
              <a:t> '</a:t>
            </a:r>
            <a:r>
              <a:rPr lang="en-US" dirty="0" err="1" smtClean="0"/>
              <a:t>httpd</a:t>
            </a:r>
            <a:r>
              <a:rPr lang="en-US" dirty="0" smtClean="0"/>
              <a:t>::service'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51917"/>
            <a:ext cx="14404273" cy="656166"/>
          </a:xfrm>
        </p:spPr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2214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..*</a:t>
            </a:r>
          </a:p>
          <a:p>
            <a:endParaRPr lang="en-US" dirty="0"/>
          </a:p>
          <a:p>
            <a:r>
              <a:rPr lang="en-US" dirty="0" smtClean="0"/>
              <a:t>1</a:t>
            </a:r>
            <a:r>
              <a:rPr lang="en-US" dirty="0"/>
              <a:t>) </a:t>
            </a:r>
            <a:r>
              <a:rPr lang="en-US" dirty="0" err="1"/>
              <a:t>httpd</a:t>
            </a:r>
            <a:r>
              <a:rPr lang="en-US" dirty="0"/>
              <a:t>::default When all attributes are default, on an unspecified platform includes the service recipe</a:t>
            </a:r>
          </a:p>
          <a:p>
            <a:r>
              <a:rPr lang="en-US" dirty="0"/>
              <a:t>     # Not yet implemented</a:t>
            </a:r>
          </a:p>
          <a:p>
            <a:r>
              <a:rPr lang="en-US" dirty="0"/>
              <a:t>     # ./spec/unit/recipes/default_spec.rb:23</a:t>
            </a:r>
          </a:p>
          <a:p>
            <a:endParaRPr lang="en-US" dirty="0"/>
          </a:p>
          <a:p>
            <a:r>
              <a:rPr lang="en-US" dirty="0"/>
              <a:t>Finished in 0.67714 seconds (files took 4.26 seconds to load)</a:t>
            </a:r>
          </a:p>
          <a:p>
            <a:r>
              <a:rPr lang="en-US" dirty="0"/>
              <a:t>3 examples, 0 failures, 1 pending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chef exec </a:t>
            </a:r>
            <a:r>
              <a:rPr lang="en-US" dirty="0" err="1"/>
              <a:t>rspec</a:t>
            </a:r>
            <a:r>
              <a:rPr lang="en-US" dirty="0"/>
              <a:t> 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317751"/>
            <a:ext cx="14420850" cy="5185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6348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Understand the importance of unit testing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Write and execute a unit test</a:t>
            </a:r>
          </a:p>
          <a:p>
            <a:pPr marL="457200" indent="-457200">
              <a:buFont typeface="Wingdings" charset="2"/>
              <a:buChar char="Ø"/>
            </a:pPr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Review and run the existing tests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Identify the tests that we need to write and how to write it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Write and execute the tests to identify the failure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Fix the code and execute the tests to see success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636713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Include Recipe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60725"/>
            <a:ext cx="12319000" cy="4242858"/>
          </a:xfrm>
        </p:spPr>
        <p:txBody>
          <a:bodyPr/>
          <a:lstStyle/>
          <a:p>
            <a:r>
              <a:rPr lang="en-US" dirty="0" smtClean="0"/>
              <a:t>Write the test that expects the </a:t>
            </a:r>
            <a:r>
              <a:rPr lang="en-US" dirty="0" err="1" smtClean="0"/>
              <a:t>httpd</a:t>
            </a:r>
            <a:r>
              <a:rPr lang="en-US" dirty="0" smtClean="0"/>
              <a:t> cookbook's default recipe to include the </a:t>
            </a:r>
            <a:r>
              <a:rPr lang="en-US" dirty="0" err="1" smtClean="0"/>
              <a:t>httpd</a:t>
            </a:r>
            <a:r>
              <a:rPr lang="en-US" dirty="0" smtClean="0"/>
              <a:t> cookbook's service recipe.</a:t>
            </a:r>
          </a:p>
          <a:p>
            <a:endParaRPr lang="en-US" dirty="0"/>
          </a:p>
          <a:p>
            <a:r>
              <a:rPr lang="en-US" dirty="0" smtClean="0"/>
              <a:t>Execute the tests for the </a:t>
            </a:r>
            <a:r>
              <a:rPr lang="en-US" dirty="0" err="1" smtClean="0"/>
              <a:t>httpd</a:t>
            </a:r>
            <a:r>
              <a:rPr lang="en-US" dirty="0"/>
              <a:t> </a:t>
            </a:r>
            <a:r>
              <a:rPr lang="en-US" dirty="0" smtClean="0"/>
              <a:t>cookbook's default recipe.</a:t>
            </a:r>
          </a:p>
          <a:p>
            <a:endParaRPr lang="en-US" dirty="0" smtClean="0"/>
          </a:p>
          <a:p>
            <a:r>
              <a:rPr lang="en-US" dirty="0" smtClean="0"/>
              <a:t>Update the </a:t>
            </a:r>
            <a:r>
              <a:rPr lang="en-US" dirty="0" err="1" smtClean="0"/>
              <a:t>httpd</a:t>
            </a:r>
            <a:r>
              <a:rPr lang="en-US" dirty="0" smtClean="0"/>
              <a:t> cookbook's default recipe to make the tests pass.</a:t>
            </a:r>
          </a:p>
          <a:p>
            <a:endParaRPr lang="en-US" dirty="0" smtClean="0"/>
          </a:p>
          <a:p>
            <a:r>
              <a:rPr lang="en-US" dirty="0"/>
              <a:t>Execute the tests for the </a:t>
            </a:r>
            <a:r>
              <a:rPr lang="en-US" dirty="0" err="1"/>
              <a:t>httpd</a:t>
            </a:r>
            <a:r>
              <a:rPr lang="en-US" dirty="0"/>
              <a:t> cookbook's default recipe.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901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# ... START OF THE SPEC FILE ...</a:t>
            </a:r>
          </a:p>
          <a:p>
            <a:endParaRPr lang="en-US" dirty="0"/>
          </a:p>
          <a:p>
            <a:r>
              <a:rPr lang="en-US" dirty="0"/>
              <a:t>    it 'includes the install recipe</a:t>
            </a:r>
            <a:r>
              <a:rPr lang="en-US" dirty="0" smtClean="0"/>
              <a:t>' do</a:t>
            </a:r>
          </a:p>
          <a:p>
            <a:r>
              <a:rPr lang="en-US" dirty="0" smtClean="0"/>
              <a:t>      expect(</a:t>
            </a:r>
            <a:r>
              <a:rPr lang="en-US" dirty="0" err="1" smtClean="0"/>
              <a:t>chef_run</a:t>
            </a:r>
            <a:r>
              <a:rPr lang="en-US" dirty="0" smtClean="0"/>
              <a:t>).to </a:t>
            </a:r>
            <a:r>
              <a:rPr lang="en-US" dirty="0" err="1" smtClean="0"/>
              <a:t>include_recipe</a:t>
            </a:r>
            <a:r>
              <a:rPr lang="en-US" dirty="0" smtClean="0"/>
              <a:t>('</a:t>
            </a:r>
            <a:r>
              <a:rPr lang="en-US" dirty="0" err="1" smtClean="0"/>
              <a:t>httpd</a:t>
            </a:r>
            <a:r>
              <a:rPr lang="en-US" dirty="0" smtClean="0"/>
              <a:t>::install')</a:t>
            </a:r>
            <a:endParaRPr lang="en-US" dirty="0"/>
          </a:p>
          <a:p>
            <a:r>
              <a:rPr lang="en-US" dirty="0" smtClean="0"/>
              <a:t>    end</a:t>
            </a:r>
          </a:p>
          <a:p>
            <a:endParaRPr lang="en-US" dirty="0"/>
          </a:p>
          <a:p>
            <a:r>
              <a:rPr lang="en-US" dirty="0"/>
              <a:t>    it 'includes the service recipe</a:t>
            </a:r>
            <a:r>
              <a:rPr lang="en-US" dirty="0" smtClean="0"/>
              <a:t>' do</a:t>
            </a:r>
          </a:p>
          <a:p>
            <a:r>
              <a:rPr lang="en-US" dirty="0" smtClean="0"/>
              <a:t>      </a:t>
            </a:r>
            <a:r>
              <a:rPr lang="en-US" dirty="0"/>
              <a:t>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include_recipe</a:t>
            </a:r>
            <a:r>
              <a:rPr lang="en-US" dirty="0"/>
              <a:t>('</a:t>
            </a:r>
            <a:r>
              <a:rPr lang="en-US" dirty="0" err="1"/>
              <a:t>httpd</a:t>
            </a:r>
            <a:r>
              <a:rPr lang="en-US" dirty="0"/>
              <a:t>:</a:t>
            </a:r>
            <a:r>
              <a:rPr lang="en-US" dirty="0" smtClean="0"/>
              <a:t>:service')</a:t>
            </a:r>
            <a:endParaRPr lang="en-US" dirty="0"/>
          </a:p>
          <a:p>
            <a:r>
              <a:rPr lang="en-US" dirty="0" smtClean="0"/>
              <a:t>    end</a:t>
            </a:r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5079983"/>
            <a:ext cx="14404273" cy="1439333"/>
          </a:xfrm>
        </p:spPr>
        <p:txBody>
          <a:bodyPr/>
          <a:lstStyle/>
          <a:p>
            <a:r>
              <a:rPr lang="en-US" dirty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4604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..F</a:t>
            </a:r>
          </a:p>
          <a:p>
            <a:endParaRPr lang="en-US" dirty="0"/>
          </a:p>
          <a:p>
            <a:r>
              <a:rPr lang="en-US" dirty="0"/>
              <a:t>Failures:</a:t>
            </a:r>
          </a:p>
          <a:p>
            <a:endParaRPr lang="en-US" dirty="0"/>
          </a:p>
          <a:p>
            <a:r>
              <a:rPr lang="en-US" dirty="0"/>
              <a:t>  1) </a:t>
            </a:r>
            <a:r>
              <a:rPr lang="en-US" dirty="0" err="1"/>
              <a:t>httpd</a:t>
            </a:r>
            <a:r>
              <a:rPr lang="en-US" dirty="0"/>
              <a:t>::default When all attributes are default, on an unspecified platform includes the service recipe</a:t>
            </a:r>
          </a:p>
          <a:p>
            <a:r>
              <a:rPr lang="en-US" dirty="0"/>
              <a:t>     Failure/Error: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include_recipe</a:t>
            </a:r>
            <a:r>
              <a:rPr lang="en-US" dirty="0"/>
              <a:t>('</a:t>
            </a:r>
            <a:r>
              <a:rPr lang="en-US" dirty="0" err="1"/>
              <a:t>httpd</a:t>
            </a:r>
            <a:r>
              <a:rPr lang="en-US" dirty="0"/>
              <a:t>::service')</a:t>
            </a:r>
          </a:p>
          <a:p>
            <a:r>
              <a:rPr lang="en-US" dirty="0"/>
              <a:t>       expected ["</a:t>
            </a:r>
            <a:r>
              <a:rPr lang="en-US" dirty="0" err="1"/>
              <a:t>httpd</a:t>
            </a:r>
            <a:r>
              <a:rPr lang="en-US" dirty="0"/>
              <a:t>::default", "</a:t>
            </a:r>
            <a:r>
              <a:rPr lang="en-US" dirty="0" err="1"/>
              <a:t>httpd</a:t>
            </a:r>
            <a:r>
              <a:rPr lang="en-US" dirty="0"/>
              <a:t>::install"] to include "</a:t>
            </a:r>
            <a:r>
              <a:rPr lang="en-US" dirty="0" err="1"/>
              <a:t>httpd</a:t>
            </a:r>
            <a:r>
              <a:rPr lang="en-US" dirty="0"/>
              <a:t>::service"</a:t>
            </a:r>
          </a:p>
          <a:p>
            <a:r>
              <a:rPr lang="en-US" dirty="0"/>
              <a:t>     # ./spec/unit/recipes/default_spec.rb:25:in `block (3 levels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chef exec </a:t>
            </a:r>
            <a:r>
              <a:rPr lang="en-US" dirty="0" err="1"/>
              <a:t>rspec</a:t>
            </a:r>
            <a:r>
              <a:rPr lang="en-US" dirty="0"/>
              <a:t> 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317751"/>
            <a:ext cx="14420850" cy="5185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4221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err="1" smtClean="0"/>
              <a:t>include_recipe</a:t>
            </a:r>
            <a:r>
              <a:rPr lang="en-US" dirty="0" smtClean="0"/>
              <a:t> </a:t>
            </a:r>
            <a:r>
              <a:rPr lang="en-US" dirty="0"/>
              <a:t>'</a:t>
            </a:r>
            <a:r>
              <a:rPr lang="en-US" dirty="0" err="1"/>
              <a:t>httpd</a:t>
            </a:r>
            <a:r>
              <a:rPr lang="en-US" dirty="0" smtClean="0"/>
              <a:t>::install'</a:t>
            </a:r>
          </a:p>
          <a:p>
            <a:r>
              <a:rPr lang="en-US" dirty="0" err="1" smtClean="0"/>
              <a:t>include_recipe</a:t>
            </a:r>
            <a:r>
              <a:rPr lang="en-US" dirty="0" smtClean="0"/>
              <a:t> '</a:t>
            </a:r>
            <a:r>
              <a:rPr lang="en-US" dirty="0" err="1" smtClean="0"/>
              <a:t>httpd</a:t>
            </a:r>
            <a:r>
              <a:rPr lang="en-US" dirty="0" smtClean="0"/>
              <a:t>::service'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5259901"/>
            <a:ext cx="14404273" cy="656166"/>
          </a:xfrm>
        </p:spPr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060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smtClean="0"/>
              <a:t>.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Finished in 0.97252 seconds (files took 4.33 seconds to load)</a:t>
            </a:r>
          </a:p>
          <a:p>
            <a:r>
              <a:rPr lang="en-US" dirty="0"/>
              <a:t>3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chef exec </a:t>
            </a:r>
            <a:r>
              <a:rPr lang="en-US" dirty="0" err="1"/>
              <a:t>rspec</a:t>
            </a:r>
            <a:r>
              <a:rPr lang="en-US" dirty="0"/>
              <a:t> 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317751"/>
            <a:ext cx="14420850" cy="5185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7619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0524" y="3260725"/>
            <a:ext cx="12330113" cy="3427942"/>
          </a:xfrm>
        </p:spPr>
        <p:txBody>
          <a:bodyPr/>
          <a:lstStyle/>
          <a:p>
            <a:r>
              <a:rPr lang="en-US" dirty="0" smtClean="0"/>
              <a:t>What functionality did you test in the integration tests?</a:t>
            </a:r>
          </a:p>
          <a:p>
            <a:endParaRPr lang="en-US" dirty="0"/>
          </a:p>
          <a:p>
            <a:r>
              <a:rPr lang="en-US" dirty="0" smtClean="0"/>
              <a:t>What functionality did you test in these unit tests?</a:t>
            </a:r>
          </a:p>
          <a:p>
            <a:endParaRPr lang="en-US" dirty="0"/>
          </a:p>
          <a:p>
            <a:r>
              <a:rPr lang="en-US" dirty="0"/>
              <a:t>What do you see as the scope of unit testing versus integration testing?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 smtClean="0"/>
              <a:t>are the differences between a </a:t>
            </a:r>
            <a:r>
              <a:rPr lang="en-US" dirty="0" err="1" smtClean="0"/>
              <a:t>ChefSpec</a:t>
            </a:r>
            <a:r>
              <a:rPr lang="en-US" dirty="0" smtClean="0"/>
              <a:t> test and a </a:t>
            </a:r>
            <a:r>
              <a:rPr lang="en-US" dirty="0" err="1" smtClean="0"/>
              <a:t>ServerSpec</a:t>
            </a:r>
            <a:r>
              <a:rPr lang="en-US" dirty="0" smtClean="0"/>
              <a:t> test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59951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1143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Slower Feedback 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714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Review and run the existing tests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Identify the tests that we need to write and how to write it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Write and execute the tests to identify the failure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Fix the code and execute the tests to see success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001449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tree 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6500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require </a:t>
            </a:r>
            <a:r>
              <a:rPr lang="en-US" dirty="0"/>
              <a:t>'</a:t>
            </a:r>
            <a:r>
              <a:rPr lang="en-US" dirty="0" err="1"/>
              <a:t>spec_helper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describe '</a:t>
            </a:r>
            <a:r>
              <a:rPr lang="en-US" dirty="0" err="1"/>
              <a:t>httpd</a:t>
            </a:r>
            <a:r>
              <a:rPr lang="en-US" dirty="0"/>
              <a:t>::default' do</a:t>
            </a:r>
          </a:p>
          <a:p>
            <a:r>
              <a:rPr lang="en-US" dirty="0"/>
              <a:t>  context 'When all attributes are default, on an unspecified platform' do</a:t>
            </a:r>
          </a:p>
          <a:p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ServerRunner.new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    it 'converges successfully' do</a:t>
            </a:r>
          </a:p>
          <a:p>
            <a:r>
              <a:rPr lang="en-US" dirty="0"/>
              <a:t>      expect { </a:t>
            </a:r>
            <a:r>
              <a:rPr lang="en-US" dirty="0" err="1"/>
              <a:t>chef_run</a:t>
            </a:r>
            <a:r>
              <a:rPr lang="en-US" dirty="0"/>
              <a:t> }.</a:t>
            </a:r>
            <a:r>
              <a:rPr lang="en-US" dirty="0" err="1"/>
              <a:t>to_not</a:t>
            </a:r>
            <a:r>
              <a:rPr lang="en-US" dirty="0"/>
              <a:t> </a:t>
            </a:r>
            <a:r>
              <a:rPr lang="en-US" dirty="0" err="1"/>
              <a:t>raise_error</a:t>
            </a:r>
            <a:endParaRPr lang="en-US" dirty="0"/>
          </a:p>
          <a:p>
            <a:r>
              <a:rPr lang="en-US" dirty="0"/>
              <a:t>    end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4399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Finished in 0.44592 seconds (files took 4.35 seconds to load)</a:t>
            </a:r>
          </a:p>
          <a:p>
            <a:r>
              <a:rPr lang="en-US" dirty="0"/>
              <a:t>1 example,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chef exec </a:t>
            </a:r>
            <a:r>
              <a:rPr lang="en-US" dirty="0" err="1"/>
              <a:t>rspec</a:t>
            </a:r>
            <a:r>
              <a:rPr lang="en-US" dirty="0"/>
              <a:t> spec/unit/recipes/</a:t>
            </a:r>
            <a:r>
              <a:rPr lang="en-US" dirty="0" err="1"/>
              <a:t>default_spec.rb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16432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5060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Review and run the existing tests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Identify the tests that we need to write and how to write it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Write and execute the tests to identify the failure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Fix the code and execute the tests to see success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420996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/>
              <a:t># </a:t>
            </a:r>
            <a:r>
              <a:rPr lang="en-US" dirty="0" err="1"/>
              <a:t>include_recipe</a:t>
            </a:r>
            <a:r>
              <a:rPr lang="en-US" dirty="0"/>
              <a:t> '</a:t>
            </a:r>
            <a:r>
              <a:rPr lang="en-US" dirty="0" err="1"/>
              <a:t>httpd</a:t>
            </a:r>
            <a:r>
              <a:rPr lang="en-US" dirty="0"/>
              <a:t>::install'</a:t>
            </a:r>
          </a:p>
          <a:p>
            <a:r>
              <a:rPr lang="en-US" dirty="0"/>
              <a:t># </a:t>
            </a:r>
            <a:r>
              <a:rPr lang="en-US" dirty="0" err="1"/>
              <a:t>include_recipe</a:t>
            </a:r>
            <a:r>
              <a:rPr lang="en-US" dirty="0"/>
              <a:t> '</a:t>
            </a:r>
            <a:r>
              <a:rPr lang="en-US" dirty="0" err="1"/>
              <a:t>httpd</a:t>
            </a:r>
            <a:r>
              <a:rPr lang="en-US" dirty="0"/>
              <a:t>::service'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833" y="4751917"/>
            <a:ext cx="14414500" cy="109008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80384064"/>
      </p:ext>
    </p:extLst>
  </p:cSld>
  <p:clrMapOvr>
    <a:masterClrMapping/>
  </p:clrMapOvr>
  <p:transition xmlns:p14="http://schemas.microsoft.com/office/powerpoint/2010/main" spd="med">
    <p:fade/>
  </p:transition>
</p:sld>
</file>

<file path=ppt/theme/theme1.xml><?xml version="1.0" encoding="utf-8"?>
<a:theme xmlns:a="http://schemas.openxmlformats.org/drawingml/2006/main" name="TrainingTemplate-102215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TrainingTemplate-102215.potx</Template>
  <TotalTime>15134</TotalTime>
  <Words>1333</Words>
  <Application>Microsoft Macintosh PowerPoint</Application>
  <PresentationFormat>Custom</PresentationFormat>
  <Paragraphs>195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TrainingTemplate-102215</vt:lpstr>
      <vt:lpstr>Interaction</vt:lpstr>
      <vt:lpstr>Faster Feedback with Unit Testing</vt:lpstr>
      <vt:lpstr>Objectives</vt:lpstr>
      <vt:lpstr>Slower Feedback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ChefSpec 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Include Recipe</vt:lpstr>
      <vt:lpstr>PowerPoint Presentation</vt:lpstr>
      <vt:lpstr>PowerPoint Presentation</vt:lpstr>
      <vt:lpstr>PowerPoint Presentation</vt:lpstr>
      <vt:lpstr>PowerPoint Presentation</vt:lpstr>
      <vt:lpstr>Discussion</vt:lpstr>
      <vt:lpstr>Q&amp;A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creator>sdelfante@chef.io</dc:creator>
  <cp:lastModifiedBy>Franklin Webber</cp:lastModifiedBy>
  <cp:revision>2032</cp:revision>
  <cp:lastPrinted>2015-02-07T23:49:10Z</cp:lastPrinted>
  <dcterms:created xsi:type="dcterms:W3CDTF">2012-09-13T17:36:07Z</dcterms:created>
  <dcterms:modified xsi:type="dcterms:W3CDTF">2015-10-26T19:57:41Z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