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58" r:id="rId9"/>
    <p:sldId id="267" r:id="rId10"/>
    <p:sldId id="268" r:id="rId11"/>
    <p:sldId id="269" r:id="rId12"/>
    <p:sldId id="270" r:id="rId13"/>
    <p:sldId id="259" r:id="rId14"/>
    <p:sldId id="283" r:id="rId15"/>
    <p:sldId id="272" r:id="rId16"/>
    <p:sldId id="260" r:id="rId17"/>
    <p:sldId id="273" r:id="rId18"/>
    <p:sldId id="284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6" r:id="rId27"/>
    <p:sldId id="287" r:id="rId28"/>
    <p:sldId id="261" r:id="rId29"/>
    <p:sldId id="280" r:id="rId30"/>
    <p:sldId id="262" r:id="rId31"/>
    <p:sldId id="281" r:id="rId32"/>
    <p:sldId id="288" r:id="rId33"/>
    <p:sldId id="289" r:id="rId34"/>
    <p:sldId id="290" r:id="rId35"/>
    <p:sldId id="291" r:id="rId36"/>
    <p:sldId id="292" r:id="rId37"/>
    <p:sldId id="263" r:id="rId38"/>
    <p:sldId id="264" r:id="rId39"/>
    <p:sldId id="266" r:id="rId40"/>
    <p:sldId id="265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120" y="-1920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2301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7" r:id="rId9"/>
    <p:sldLayoutId id="2147483869" r:id="rId10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Cookbooks </a:t>
            </a:r>
            <a:r>
              <a:rPr lang="en-US" smtClean="0"/>
              <a:t>with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 describe command(</a:t>
            </a:r>
            <a:r>
              <a:rPr lang="en-US" dirty="0" smtClean="0"/>
              <a:t>'curl http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match(/WRONG/)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76540"/>
            <a:ext cx="14404273" cy="1738000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69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2250705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8126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vagrant</a:t>
            </a:r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ubuntu-14.04</a:t>
            </a:r>
          </a:p>
          <a:p>
            <a:r>
              <a:rPr lang="en-US" dirty="0"/>
              <a:t>  - name: centos-7.1</a:t>
            </a:r>
          </a:p>
          <a:p>
            <a:endParaRPr lang="en-US" dirty="0"/>
          </a:p>
          <a:p>
            <a:r>
              <a:rPr lang="en-US" dirty="0"/>
              <a:t>suites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# ... REMAINDER OF THE KITCHEN CONFIGURATION FILE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3950" y="3026346"/>
            <a:ext cx="14404975" cy="658813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8943" y="5748771"/>
            <a:ext cx="14394028" cy="111410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4720" dirty="0" smtClean="0">
                <a:solidFill>
                  <a:schemeClr val="tx2"/>
                </a:solidFill>
                <a:latin typeface="Courier New"/>
                <a:cs typeface="Courier Ne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3639662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</a:t>
            </a:r>
            <a:r>
              <a:rPr lang="en-US" dirty="0" err="1" smtClean="0"/>
              <a:t>docker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</a:t>
            </a:r>
            <a:r>
              <a:rPr lang="en-US" dirty="0" smtClean="0"/>
              <a:t>centos-6.7</a:t>
            </a:r>
            <a:endParaRPr lang="en-US" dirty="0"/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# ... REMAINDER OF THE KITCHEN CONFIGURATION FILE ..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2838" y="2981610"/>
            <a:ext cx="14404975" cy="6270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128943" y="5739755"/>
            <a:ext cx="14394028" cy="642784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958965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Instance           Driver  </a:t>
            </a:r>
            <a:r>
              <a:rPr lang="en-US" sz="2400" dirty="0" err="1"/>
              <a:t>Provisioner</a:t>
            </a:r>
            <a:r>
              <a:rPr lang="en-US" sz="2400" dirty="0"/>
              <a:t>  Verifier  Transport  Last Action</a:t>
            </a:r>
          </a:p>
          <a:p>
            <a:r>
              <a:rPr lang="en-US" sz="2400" dirty="0"/>
              <a:t>default-centos-67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&lt;Not Created&gt;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05603" y="2738309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96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Creating &lt;default-centos-67&gt;...</a:t>
            </a:r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 26.11 </a:t>
            </a:r>
            <a:r>
              <a:rPr lang="en-US" dirty="0" err="1"/>
              <a:t>kB</a:t>
            </a:r>
            <a:endParaRPr lang="en-US" dirty="0"/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</a:t>
            </a:r>
          </a:p>
          <a:p>
            <a:r>
              <a:rPr lang="en-US" dirty="0"/>
              <a:t>       Step 0 : FROM centos:centos6</a:t>
            </a:r>
          </a:p>
          <a:p>
            <a:r>
              <a:rPr lang="en-US" dirty="0"/>
              <a:t>       centos6: Pulling from centos</a:t>
            </a:r>
          </a:p>
          <a:p>
            <a:r>
              <a:rPr lang="en-US" dirty="0"/>
              <a:t>       47d44cb6f252: Pulling </a:t>
            </a:r>
            <a:r>
              <a:rPr lang="en-US" dirty="0" err="1"/>
              <a:t>fs</a:t>
            </a:r>
            <a:r>
              <a:rPr lang="en-US" dirty="0"/>
              <a:t> layer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/>
              <a:t> </a:t>
            </a:r>
            <a:r>
              <a:rPr lang="en-US" dirty="0" smtClean="0"/>
              <a:t>      Finished </a:t>
            </a:r>
            <a:r>
              <a:rPr lang="en-US" dirty="0"/>
              <a:t>creating &lt;default-centos-67&gt; (2m28.65s).</a:t>
            </a:r>
          </a:p>
          <a:p>
            <a:r>
              <a:rPr lang="en-US" dirty="0"/>
              <a:t>-----&gt; Kitchen is finished. (2m29.39s</a:t>
            </a:r>
            <a:r>
              <a:rPr lang="en-US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create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84972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128943" y="7054397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87987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84972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128943" y="4402832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25384" y="6538335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68603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Setting up &lt;default-centos-67&gt;...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Busser (busser)</a:t>
            </a:r>
          </a:p>
          <a:p>
            <a:r>
              <a:rPr lang="en-US" dirty="0" smtClean="0"/>
              <a:t>-</a:t>
            </a:r>
            <a:r>
              <a:rPr lang="en-US" dirty="0"/>
              <a:t>----&gt; Verifying &lt;default-centos-67&gt;...</a:t>
            </a:r>
          </a:p>
          <a:p>
            <a:r>
              <a:rPr lang="en-US" dirty="0" smtClean="0"/>
              <a:t>-</a:t>
            </a:r>
            <a:r>
              <a:rPr lang="en-US" dirty="0"/>
              <a:t>----&gt; Running </a:t>
            </a:r>
            <a:r>
              <a:rPr lang="en-US" dirty="0" err="1"/>
              <a:t>serverspec</a:t>
            </a:r>
            <a:r>
              <a:rPr lang="en-US" dirty="0"/>
              <a:t> test suite</a:t>
            </a:r>
          </a:p>
          <a:p>
            <a:r>
              <a:rPr lang="en-US" dirty="0"/>
              <a:t>-----&gt; Installing </a:t>
            </a:r>
            <a:r>
              <a:rPr lang="en-US" dirty="0" err="1"/>
              <a:t>Serverspec</a:t>
            </a:r>
            <a:r>
              <a:rPr lang="en-US" dirty="0"/>
              <a:t>..</a:t>
            </a:r>
          </a:p>
          <a:p>
            <a:r>
              <a:rPr lang="en-US" dirty="0" smtClean="0"/>
              <a:t>-</a:t>
            </a:r>
            <a:r>
              <a:rPr lang="en-US" dirty="0"/>
              <a:t>----&gt; </a:t>
            </a:r>
            <a:r>
              <a:rPr lang="en-US" dirty="0" err="1"/>
              <a:t>serverspec</a:t>
            </a:r>
            <a:r>
              <a:rPr lang="en-US" dirty="0"/>
              <a:t> installed (version 2.24.1)</a:t>
            </a:r>
          </a:p>
          <a:p>
            <a:r>
              <a:rPr lang="en-US" dirty="0"/>
              <a:t>       /opt/chef/embedded/bin/ruby -I/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 -I/</a:t>
            </a:r>
            <a:r>
              <a:rPr lang="en-US" dirty="0" err="1"/>
              <a:t>tmp</a:t>
            </a:r>
            <a:r>
              <a:rPr lang="en-US" dirty="0"/>
              <a:t>/verifier/gems/gems/rspec-support-3.3.0/lib:/</a:t>
            </a:r>
            <a:r>
              <a:rPr lang="en-US" dirty="0" err="1"/>
              <a:t>tmp</a:t>
            </a:r>
            <a:r>
              <a:rPr lang="en-US" dirty="0"/>
              <a:t>/verifier/gems/gems/rspec-core-3.3.2/lib /opt/chef/embedded/bin/</a:t>
            </a:r>
            <a:r>
              <a:rPr lang="en-US" dirty="0" err="1"/>
              <a:t>rspec</a:t>
            </a:r>
            <a:r>
              <a:rPr lang="en-US" dirty="0"/>
              <a:t> --pattern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/\*\*/\*_</a:t>
            </a:r>
            <a:r>
              <a:rPr lang="en-US" dirty="0" err="1"/>
              <a:t>spec.rb</a:t>
            </a:r>
            <a:r>
              <a:rPr lang="en-US" dirty="0"/>
              <a:t> 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9257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049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</a:t>
            </a:r>
            <a:r>
              <a:rPr lang="en-US" dirty="0" err="1"/>
              <a:t>serverspec</a:t>
            </a:r>
            <a:r>
              <a:rPr lang="en-US" dirty="0"/>
              <a:t> installed (version 2.24.1)</a:t>
            </a:r>
          </a:p>
          <a:p>
            <a:r>
              <a:rPr lang="en-US" dirty="0"/>
              <a:t>       /opt/chef/embedded/bin/ruby -I/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 -I/</a:t>
            </a:r>
            <a:r>
              <a:rPr lang="en-US" dirty="0" err="1"/>
              <a:t>tmp</a:t>
            </a:r>
            <a:r>
              <a:rPr lang="en-US" dirty="0"/>
              <a:t>/verifier/gems/gems/rspec-support-3.3.0/lib:/</a:t>
            </a:r>
            <a:r>
              <a:rPr lang="en-US" dirty="0" err="1"/>
              <a:t>tmp</a:t>
            </a:r>
            <a:r>
              <a:rPr lang="en-US" dirty="0"/>
              <a:t>/verifier/gems/gems/rspec-core-3.3.2/lib /opt/chef/embedded/bin/</a:t>
            </a:r>
            <a:r>
              <a:rPr lang="en-US" dirty="0" err="1"/>
              <a:t>rspec</a:t>
            </a:r>
            <a:r>
              <a:rPr lang="en-US" dirty="0"/>
              <a:t> --pattern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/\*\*/\*_</a:t>
            </a:r>
            <a:r>
              <a:rPr lang="en-US" dirty="0" err="1"/>
              <a:t>spec.rb</a:t>
            </a:r>
            <a:r>
              <a:rPr lang="en-US" dirty="0"/>
              <a:t> --color --format documentation --default-path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368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chef to generate a cookbook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an integration test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Test Kitchen to create, converge, and verify a recipe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Develop a cookbook with a test-driven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httpd</a:t>
            </a:r>
            <a:r>
              <a:rPr lang="en-US" dirty="0"/>
              <a:t>::default</a:t>
            </a:r>
          </a:p>
          <a:p>
            <a:r>
              <a:rPr lang="en-US" dirty="0"/>
              <a:t>  Command "curl http://</a:t>
            </a:r>
            <a:r>
              <a:rPr lang="en-US" dirty="0" err="1"/>
              <a:t>localhost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should match /WRONG/ (FAILED -1)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85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err="1"/>
              <a:t>httpd</a:t>
            </a:r>
            <a:r>
              <a:rPr lang="en-US" dirty="0"/>
              <a:t>::default Command "curl http://</a:t>
            </a:r>
            <a:r>
              <a:rPr lang="en-US" dirty="0" err="1"/>
              <a:t>localhost</a:t>
            </a:r>
            <a:r>
              <a:rPr lang="en-US" dirty="0"/>
              <a:t>" </a:t>
            </a:r>
            <a:r>
              <a:rPr lang="en-US" dirty="0" err="1"/>
              <a:t>stdout</a:t>
            </a:r>
            <a:r>
              <a:rPr lang="en-US" dirty="0"/>
              <a:t> should match /WRONG/</a:t>
            </a:r>
          </a:p>
          <a:p>
            <a:r>
              <a:rPr lang="en-US" dirty="0" smtClean="0"/>
              <a:t>     Failure</a:t>
            </a:r>
            <a:r>
              <a:rPr lang="en-US" dirty="0"/>
              <a:t>/Error: its(:</a:t>
            </a:r>
            <a:r>
              <a:rPr lang="en-US" dirty="0" err="1"/>
              <a:t>stdout</a:t>
            </a:r>
            <a:r>
              <a:rPr lang="en-US" dirty="0"/>
              <a:t>) { should match(/WRONG/) }</a:t>
            </a:r>
          </a:p>
          <a:p>
            <a:r>
              <a:rPr lang="en-US" dirty="0" smtClean="0"/>
              <a:t>       expected </a:t>
            </a:r>
            <a:r>
              <a:rPr lang="en-US" dirty="0"/>
              <a:t>"" to match /WRONG/</a:t>
            </a:r>
          </a:p>
          <a:p>
            <a:r>
              <a:rPr lang="en-US" dirty="0" smtClean="0"/>
              <a:t>       Diff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@</a:t>
            </a:r>
            <a:r>
              <a:rPr lang="en-US" dirty="0"/>
              <a:t>@ -1,2 +1,2 @@</a:t>
            </a:r>
          </a:p>
          <a:p>
            <a:r>
              <a:rPr lang="en-US" dirty="0" smtClean="0"/>
              <a:t>       -</a:t>
            </a:r>
            <a:r>
              <a:rPr lang="en-US" dirty="0"/>
              <a:t>/WRONG/</a:t>
            </a:r>
          </a:p>
          <a:p>
            <a:r>
              <a:rPr lang="en-US" dirty="0" smtClean="0"/>
              <a:t>       +</a:t>
            </a:r>
            <a:r>
              <a:rPr lang="en-US" dirty="0"/>
              <a:t>""</a:t>
            </a:r>
          </a:p>
          <a:p>
            <a:r>
              <a:rPr lang="en-US" dirty="0"/>
              <a:t> </a:t>
            </a:r>
            <a:r>
              <a:rPr lang="en-US" dirty="0" smtClean="0"/>
              <a:t>      /</a:t>
            </a:r>
            <a:r>
              <a:rPr lang="en-US" dirty="0"/>
              <a:t>bin/</a:t>
            </a:r>
            <a:r>
              <a:rPr lang="en-US" dirty="0" err="1"/>
              <a:t>sh</a:t>
            </a:r>
            <a:r>
              <a:rPr lang="en-US" dirty="0"/>
              <a:t> -c curl\ http://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0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Finished in 0.20256 seconds (files took 0.60564 seconds to load)</a:t>
            </a:r>
          </a:p>
          <a:p>
            <a:r>
              <a:rPr lang="en-US" dirty="0" smtClean="0"/>
              <a:t>1 </a:t>
            </a:r>
            <a:r>
              <a:rPr lang="en-US" dirty="0"/>
              <a:t>example, 1 failure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170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2556402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90333"/>
            <a:ext cx="14404273" cy="27170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702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26635907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Converging </a:t>
            </a:r>
            <a:r>
              <a:rPr lang="en-US" dirty="0"/>
              <a:t>2 resources</a:t>
            </a:r>
          </a:p>
          <a:p>
            <a:r>
              <a:rPr lang="en-US" dirty="0"/>
              <a:t>       Recipe: </a:t>
            </a:r>
            <a:r>
              <a:rPr lang="en-US" dirty="0" err="1"/>
              <a:t>httpd</a:t>
            </a:r>
            <a:r>
              <a:rPr lang="en-US" dirty="0"/>
              <a:t>::</a:t>
            </a:r>
            <a:r>
              <a:rPr lang="en-US" dirty="0" smtClean="0"/>
              <a:t>default</a:t>
            </a:r>
          </a:p>
          <a:p>
            <a:r>
              <a:rPr lang="en-US" dirty="0"/>
              <a:t> </a:t>
            </a:r>
            <a:r>
              <a:rPr lang="en-US" dirty="0" smtClean="0"/>
              <a:t>        * package[</a:t>
            </a:r>
            <a:r>
              <a:rPr lang="en-US" dirty="0" err="1" smtClean="0"/>
              <a:t>httpd</a:t>
            </a:r>
            <a:r>
              <a:rPr lang="en-US" dirty="0" smtClean="0"/>
              <a:t>] action install</a:t>
            </a:r>
            <a:endParaRPr lang="en-US" dirty="0"/>
          </a:p>
          <a:p>
            <a:r>
              <a:rPr lang="en-US" dirty="0"/>
              <a:t>           - install version 2.2.15-47.el6.centos of package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       * service[</a:t>
            </a:r>
            <a:r>
              <a:rPr lang="en-US" dirty="0" err="1"/>
              <a:t>httpd</a:t>
            </a:r>
            <a:r>
              <a:rPr lang="en-US" dirty="0"/>
              <a:t>] action enable</a:t>
            </a:r>
          </a:p>
          <a:p>
            <a:r>
              <a:rPr lang="en-US" dirty="0"/>
              <a:t>           - enable service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  <a:p>
            <a:r>
              <a:rPr lang="en-US" dirty="0"/>
              <a:t>         * service[</a:t>
            </a:r>
            <a:r>
              <a:rPr lang="en-US" dirty="0" err="1"/>
              <a:t>httpd</a:t>
            </a:r>
            <a:r>
              <a:rPr lang="en-US" dirty="0"/>
              <a:t>] action start</a:t>
            </a:r>
          </a:p>
          <a:p>
            <a:r>
              <a:rPr lang="en-US" dirty="0"/>
              <a:t>           - start service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2"/>
            <a:ext cx="14420850" cy="31441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650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/>
              <a:t>         Command 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/WRONG/ (FAILED - 1)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3"/>
            <a:ext cx="14420850" cy="492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73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Did Not Know Any Better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chose in our test to match the value WRONG within the results. That was a great value to start testing. Now that we know the site returns a test page we can ensure that value is captured in the test.</a:t>
            </a:r>
          </a:p>
        </p:txBody>
      </p:sp>
    </p:spTree>
    <p:extLst>
      <p:ext uri="{BB962C8B-B14F-4D97-AF65-F5344CB8AC3E}">
        <p14:creationId xmlns:p14="http://schemas.microsoft.com/office/powerpoint/2010/main" val="152222080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a Better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value within the test page would be better to match against?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45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60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 describe command(</a:t>
            </a:r>
            <a:r>
              <a:rPr lang="en-US" dirty="0" smtClean="0"/>
              <a:t>'curl http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match(/Apache 2 Test Page/)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211308"/>
            <a:ext cx="14404273" cy="601617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815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/Apache 2 Test Page/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3"/>
            <a:ext cx="14420850" cy="492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025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2314357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value is there is writing the tests before writing the recipes?</a:t>
            </a:r>
          </a:p>
          <a:p>
            <a:endParaRPr lang="en-US" dirty="0" smtClean="0"/>
          </a:p>
          <a:p>
            <a:r>
              <a:rPr lang="en-US" dirty="0" smtClean="0"/>
              <a:t>Why is it hard to write the tests before you write the recipe?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088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~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08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Usage: chef generate cookbook NAME [options]</a:t>
            </a:r>
          </a:p>
          <a:p>
            <a:r>
              <a:rPr lang="en-US" sz="2400" dirty="0"/>
              <a:t>    -C, --copyright COPYRIGHT        Name of the copyright holder - </a:t>
            </a:r>
            <a:r>
              <a:rPr lang="en-US" sz="2400" dirty="0" err="1" smtClean="0"/>
              <a:t>defa</a:t>
            </a:r>
            <a:r>
              <a:rPr lang="en-US" sz="2400" dirty="0" smtClean="0"/>
              <a:t>...</a:t>
            </a:r>
          </a:p>
          <a:p>
            <a:r>
              <a:rPr lang="en-US" sz="2400" dirty="0" smtClean="0"/>
              <a:t>    -m, --email EMAIL                Email address of the author - </a:t>
            </a:r>
            <a:r>
              <a:rPr lang="en-US" sz="2400" dirty="0" err="1" smtClean="0"/>
              <a:t>defau</a:t>
            </a:r>
            <a:r>
              <a:rPr lang="en-US" sz="2400" dirty="0" smtClean="0"/>
              <a:t>...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-a, --generator-</a:t>
            </a:r>
            <a:r>
              <a:rPr lang="en-US" sz="2400" dirty="0" err="1"/>
              <a:t>arg</a:t>
            </a:r>
            <a:r>
              <a:rPr lang="en-US" sz="2400" dirty="0"/>
              <a:t> KEY=VALUE    Use to set arbitrary attribute </a:t>
            </a:r>
            <a:r>
              <a:rPr lang="en-US" sz="2400" dirty="0" smtClean="0"/>
              <a:t>KEY ...</a:t>
            </a:r>
            <a:endParaRPr lang="en-US" sz="2400" dirty="0"/>
          </a:p>
          <a:p>
            <a:r>
              <a:rPr lang="en-US" sz="2400" dirty="0"/>
              <a:t>    -I, --license LICENSE            </a:t>
            </a:r>
            <a:r>
              <a:rPr lang="en-US" sz="2400" dirty="0" err="1"/>
              <a:t>all_rights</a:t>
            </a:r>
            <a:r>
              <a:rPr lang="en-US" sz="2400" dirty="0"/>
              <a:t>, apache2, </a:t>
            </a:r>
            <a:r>
              <a:rPr lang="en-US" sz="2400" dirty="0" err="1"/>
              <a:t>mit</a:t>
            </a:r>
            <a:r>
              <a:rPr lang="en-US" sz="2400" dirty="0"/>
              <a:t>, gplv2, </a:t>
            </a:r>
            <a:r>
              <a:rPr lang="en-US" sz="2400" dirty="0" err="1" smtClean="0"/>
              <a:t>gp</a:t>
            </a:r>
            <a:r>
              <a:rPr lang="en-US" sz="2400" dirty="0" smtClean="0"/>
              <a:t>...</a:t>
            </a:r>
            <a:endParaRPr lang="en-US" sz="2400" dirty="0"/>
          </a:p>
          <a:p>
            <a:r>
              <a:rPr lang="en-US" sz="2400" dirty="0"/>
              <a:t>    -g GENERATOR_COOKBOOK_PATH,      Use GENERATOR_COOKBOOK_PATH for </a:t>
            </a:r>
            <a:r>
              <a:rPr lang="en-US" sz="2400" dirty="0" smtClean="0"/>
              <a:t>the...</a:t>
            </a:r>
            <a:endParaRPr lang="en-US" sz="2400" dirty="0"/>
          </a:p>
          <a:p>
            <a:r>
              <a:rPr lang="en-US" sz="2400" dirty="0"/>
              <a:t>        --generator-cookbook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--help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5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Compiling Cookbooks...</a:t>
            </a:r>
          </a:p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::cookbook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directory /home/chef/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r>
              <a:rPr lang="en-US" dirty="0"/>
              <a:t> from none to 53a150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README.md</a:t>
            </a:r>
            <a:r>
              <a:rPr lang="en-US" dirty="0"/>
              <a:t>] action </a:t>
            </a:r>
            <a:r>
              <a:rPr lang="en-US" dirty="0" err="1" smtClean="0"/>
              <a:t>create_if_missing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01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httpd</a:t>
            </a:r>
            <a:endParaRPr lang="de-DE" dirty="0"/>
          </a:p>
          <a:p>
            <a:r>
              <a:rPr lang="de-DE" dirty="0" smtClean="0"/>
              <a:t>└</a:t>
            </a:r>
            <a:r>
              <a:rPr lang="de-DE" dirty="0"/>
              <a:t>──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    └── </a:t>
            </a:r>
            <a:r>
              <a:rPr lang="de-DE" dirty="0" err="1"/>
              <a:t>integration</a:t>
            </a:r>
            <a:endParaRPr lang="de-DE" dirty="0"/>
          </a:p>
          <a:p>
            <a:r>
              <a:rPr lang="de-DE" dirty="0"/>
              <a:t>        ├── </a:t>
            </a:r>
            <a:r>
              <a:rPr lang="de-DE" dirty="0" err="1"/>
              <a:t>default</a:t>
            </a:r>
            <a:endParaRPr lang="de-DE" dirty="0"/>
          </a:p>
          <a:p>
            <a:r>
              <a:rPr lang="de-DE" dirty="0"/>
              <a:t>        │   └── </a:t>
            </a:r>
            <a:r>
              <a:rPr lang="de-DE" dirty="0" err="1"/>
              <a:t>serverspec</a:t>
            </a:r>
            <a:endParaRPr lang="de-DE" dirty="0"/>
          </a:p>
          <a:p>
            <a:r>
              <a:rPr lang="de-DE" dirty="0"/>
              <a:t>        │       └── </a:t>
            </a:r>
            <a:r>
              <a:rPr lang="de-DE" dirty="0" err="1"/>
              <a:t>default_spec.rb</a:t>
            </a:r>
            <a:endParaRPr lang="de-DE" dirty="0"/>
          </a:p>
          <a:p>
            <a:r>
              <a:rPr lang="de-DE" dirty="0"/>
              <a:t>        └── </a:t>
            </a:r>
            <a:r>
              <a:rPr lang="de-DE" dirty="0" err="1"/>
              <a:t>helpers</a:t>
            </a:r>
            <a:endParaRPr lang="de-DE" dirty="0"/>
          </a:p>
          <a:p>
            <a:r>
              <a:rPr lang="de-DE" dirty="0"/>
              <a:t>            └── </a:t>
            </a:r>
            <a:r>
              <a:rPr lang="de-DE" dirty="0" err="1"/>
              <a:t>serverspec</a:t>
            </a:r>
            <a:endParaRPr lang="de-DE" dirty="0"/>
          </a:p>
          <a:p>
            <a:r>
              <a:rPr lang="de-DE" dirty="0"/>
              <a:t>                └── </a:t>
            </a:r>
            <a:r>
              <a:rPr lang="de-DE" dirty="0" err="1"/>
              <a:t>spec_helper.rb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556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1334936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</a:t>
            </a:r>
            <a:r>
              <a:rPr lang="en-US" dirty="0" smtClean="0"/>
              <a:t> # </a:t>
            </a:r>
            <a:r>
              <a:rPr lang="en-US" dirty="0" err="1"/>
              <a:t>Serverspec</a:t>
            </a:r>
            <a:r>
              <a:rPr lang="en-US" dirty="0"/>
              <a:t> examples can be found at</a:t>
            </a:r>
          </a:p>
          <a:p>
            <a:r>
              <a:rPr lang="en-US" dirty="0"/>
              <a:t>  # http://</a:t>
            </a:r>
            <a:r>
              <a:rPr lang="en-US" dirty="0" err="1"/>
              <a:t>serverspec.org</a:t>
            </a:r>
            <a:r>
              <a:rPr lang="en-US" dirty="0"/>
              <a:t>/</a:t>
            </a:r>
            <a:r>
              <a:rPr lang="en-US" dirty="0" err="1"/>
              <a:t>resource_types.html</a:t>
            </a:r>
            <a:endParaRPr lang="en-US" dirty="0"/>
          </a:p>
          <a:p>
            <a:r>
              <a:rPr lang="en-US" dirty="0"/>
              <a:t>  it 'does something' do</a:t>
            </a:r>
          </a:p>
          <a:p>
            <a:r>
              <a:rPr lang="en-US" dirty="0"/>
              <a:t>    skip 'Replace this with meaningful tests'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679407"/>
            <a:ext cx="14404273" cy="2760107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570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15127</TotalTime>
  <Words>1842</Words>
  <Application>Microsoft Macintosh PowerPoint</Application>
  <PresentationFormat>Custom</PresentationFormat>
  <Paragraphs>234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Template</vt:lpstr>
      <vt:lpstr>Interaction</vt:lpstr>
      <vt:lpstr>Building Cookbooks with Tests</vt:lpstr>
      <vt:lpstr>Objectives</vt:lpstr>
      <vt:lpstr>Build a Reliable Cookbook</vt:lpstr>
      <vt:lpstr>PowerPoint Presentation</vt:lpstr>
      <vt:lpstr>PowerPoint Presentation</vt:lpstr>
      <vt:lpstr>PowerPoint Presentation</vt:lpstr>
      <vt:lpstr>PowerPoint Presentation</vt:lpstr>
      <vt:lpstr>Build a Reliable Cookbook</vt:lpstr>
      <vt:lpstr>PowerPoint Presentation</vt:lpstr>
      <vt:lpstr>PowerPoint Presentation</vt:lpstr>
      <vt:lpstr>Build a Reliable Cookbook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Examine the Test Kitchen Results</vt:lpstr>
      <vt:lpstr>Examine the Test Kitchen Results</vt:lpstr>
      <vt:lpstr>Examine the Test Kitchen Results</vt:lpstr>
      <vt:lpstr>Examine the Test Kitchen Results</vt:lpstr>
      <vt:lpstr>Build a Reliable Cookbook</vt:lpstr>
      <vt:lpstr>PowerPoint Presentation</vt:lpstr>
      <vt:lpstr>Build a Reliable Cookbook</vt:lpstr>
      <vt:lpstr>PowerPoint Presentation</vt:lpstr>
      <vt:lpstr>PowerPoint Presentation</vt:lpstr>
      <vt:lpstr>We Did Not Know Any Better</vt:lpstr>
      <vt:lpstr>Choosing a Better Value</vt:lpstr>
      <vt:lpstr>PowerPoint Presentation</vt:lpstr>
      <vt:lpstr>PowerPoint Presentation</vt:lpstr>
      <vt:lpstr>Build a Reliable Cookbook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2014</cp:revision>
  <cp:lastPrinted>2015-02-07T23:49:10Z</cp:lastPrinted>
  <dcterms:created xsi:type="dcterms:W3CDTF">2012-09-13T17:36:07Z</dcterms:created>
  <dcterms:modified xsi:type="dcterms:W3CDTF">2015-10-22T22:29:41Z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