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7" r:id="rId8"/>
    <p:sldId id="277" r:id="rId9"/>
    <p:sldId id="282" r:id="rId10"/>
    <p:sldId id="283" r:id="rId11"/>
    <p:sldId id="284" r:id="rId12"/>
    <p:sldId id="285" r:id="rId13"/>
    <p:sldId id="281" r:id="rId14"/>
    <p:sldId id="286" r:id="rId15"/>
    <p:sldId id="280" r:id="rId16"/>
    <p:sldId id="287" r:id="rId17"/>
    <p:sldId id="278" r:id="rId18"/>
    <p:sldId id="288" r:id="rId19"/>
    <p:sldId id="289" r:id="rId20"/>
    <p:sldId id="279" r:id="rId21"/>
    <p:sldId id="290" r:id="rId22"/>
    <p:sldId id="291" r:id="rId23"/>
    <p:sldId id="292" r:id="rId24"/>
    <p:sldId id="296" r:id="rId25"/>
    <p:sldId id="293" r:id="rId26"/>
    <p:sldId id="297" r:id="rId27"/>
    <p:sldId id="298" r:id="rId28"/>
    <p:sldId id="295" r:id="rId29"/>
    <p:sldId id="299" r:id="rId30"/>
    <p:sldId id="300" r:id="rId31"/>
    <p:sldId id="294" r:id="rId32"/>
    <p:sldId id="275" r:id="rId33"/>
    <p:sldId id="276" r:id="rId34"/>
    <p:sldId id="267" r:id="rId3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85" autoAdjust="0"/>
  </p:normalViewPr>
  <p:slideViewPr>
    <p:cSldViewPr snapToGrid="0">
      <p:cViewPr varScale="1">
        <p:scale>
          <a:sx n="57" d="100"/>
          <a:sy n="57" d="100"/>
        </p:scale>
        <p:origin x="-120" y="-816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Cookbooks </a:t>
            </a:r>
            <a:r>
              <a:rPr lang="en-US" dirty="0" smtClean="0"/>
              <a:t>with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41538"/>
            <a:ext cx="14404273" cy="27452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0654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4033"/>
            <a:ext cx="14404273" cy="1140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640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105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591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/Apache 2 Test Page/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78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56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Our Tests Really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if we removed code from within the recipes and ran the tests?</a:t>
            </a:r>
          </a:p>
        </p:txBody>
      </p:sp>
    </p:spTree>
    <p:extLst>
      <p:ext uri="{BB962C8B-B14F-4D97-AF65-F5344CB8AC3E}">
        <p14:creationId xmlns:p14="http://schemas.microsoft.com/office/powerpoint/2010/main" val="284803507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Heckling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041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Remove source 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809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41537"/>
            <a:ext cx="14404273" cy="1207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08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Refactor a recipe using </a:t>
            </a:r>
            <a:r>
              <a:rPr lang="en-US" dirty="0" err="1" smtClean="0"/>
              <a:t>include_recipe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Test Kitchen to validate the code you refactored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Understand when to use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Remove source 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00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-----&gt; Converging &lt;default-centos-67&gt;...</a:t>
            </a:r>
          </a:p>
          <a:p>
            <a:r>
              <a:rPr lang="en-US" dirty="0" smtClean="0"/>
              <a:t>       Synchronizing Cookbooks:</a:t>
            </a:r>
          </a:p>
          <a:p>
            <a:r>
              <a:rPr lang="en-US" dirty="0" smtClean="0"/>
              <a:t>         </a:t>
            </a:r>
            <a:r>
              <a:rPr lang="en-US" dirty="0"/>
              <a:t>- </a:t>
            </a:r>
            <a:r>
              <a:rPr lang="en-US" dirty="0" err="1"/>
              <a:t>httpd</a:t>
            </a:r>
            <a:r>
              <a:rPr lang="en-US" dirty="0"/>
              <a:t> (0.1.0)</a:t>
            </a:r>
          </a:p>
          <a:p>
            <a:r>
              <a:rPr lang="en-US" dirty="0"/>
              <a:t>       Compiling Cookbooks...</a:t>
            </a:r>
          </a:p>
          <a:p>
            <a:r>
              <a:rPr lang="en-US" dirty="0"/>
              <a:t>       Converging 0 resources</a:t>
            </a:r>
          </a:p>
          <a:p>
            <a:endParaRPr lang="en-US" dirty="0"/>
          </a:p>
          <a:p>
            <a:r>
              <a:rPr lang="en-US" dirty="0"/>
              <a:t>       Running handlers:</a:t>
            </a:r>
          </a:p>
          <a:p>
            <a:r>
              <a:rPr lang="en-US" dirty="0"/>
              <a:t>       Running handlers complete</a:t>
            </a:r>
          </a:p>
          <a:p>
            <a:r>
              <a:rPr lang="en-US" dirty="0"/>
              <a:t>       Chef Client finished, 0/0 resources updated in 02 seconds</a:t>
            </a:r>
          </a:p>
          <a:p>
            <a:r>
              <a:rPr lang="en-US" dirty="0"/>
              <a:t>       Finished converging &lt;default-centos-67&gt; (0m6.92s).</a:t>
            </a:r>
          </a:p>
          <a:p>
            <a:r>
              <a:rPr lang="en-US" dirty="0"/>
              <a:t>-----&gt; Kitchen is finished. (0m7.64s)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45402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719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smtClean="0"/>
              <a:t>             </a:t>
            </a:r>
            <a:r>
              <a:rPr lang="en-US" dirty="0"/>
              <a:t>should match /Apache 2 Test Page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in 0.15802 seconds (files took 0.63276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1 example, 0 failures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96651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25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did the Tests Not Fail?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tableflip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204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 &amp; Verify </a:t>
            </a:r>
            <a:r>
              <a:rPr lang="en-US" dirty="0" err="1" smtClean="0"/>
              <a:t>vs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is a difference between running converge &amp; verify versus running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46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&lt;default-centos-67&gt;..</a:t>
            </a:r>
            <a:r>
              <a:rPr lang="en-US" dirty="0" smtClean="0"/>
              <a:t>.</a:t>
            </a:r>
          </a:p>
          <a:p>
            <a:r>
              <a:rPr lang="en-US" dirty="0"/>
              <a:t>-----&gt; Running </a:t>
            </a:r>
            <a:r>
              <a:rPr lang="en-US" dirty="0" err="1"/>
              <a:t>serverspec</a:t>
            </a:r>
            <a:r>
              <a:rPr lang="en-US" dirty="0"/>
              <a:t> test </a:t>
            </a:r>
            <a:r>
              <a:rPr lang="en-US" dirty="0" smtClean="0"/>
              <a:t>suite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 smtClean="0"/>
              <a:t>     Finished </a:t>
            </a:r>
            <a:r>
              <a:rPr lang="en-US" dirty="0"/>
              <a:t>in 0.19434 seconds (files took 0.57409 seconds </a:t>
            </a:r>
            <a:r>
              <a:rPr lang="en-US" dirty="0" smtClean="0"/>
              <a:t>t...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1 </a:t>
            </a:r>
            <a:r>
              <a:rPr lang="en-US" dirty="0"/>
              <a:t>example, 1 failure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36220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016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Comment out source code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886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4604842"/>
          </a:xfrm>
        </p:spPr>
        <p:txBody>
          <a:bodyPr/>
          <a:lstStyle/>
          <a:p>
            <a:r>
              <a:rPr lang="en-US" dirty="0" smtClean="0"/>
              <a:t>What is happening when running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types of bugs would </a:t>
            </a:r>
            <a:r>
              <a:rPr lang="en-US" dirty="0">
                <a:latin typeface="Courier New"/>
                <a:cs typeface="Courier New"/>
              </a:rPr>
              <a:t>kitchen converge</a:t>
            </a:r>
            <a:r>
              <a:rPr lang="en-US" dirty="0"/>
              <a:t> &amp; </a:t>
            </a:r>
            <a:r>
              <a:rPr lang="en-US" dirty="0">
                <a:latin typeface="Courier New"/>
                <a:cs typeface="Courier New"/>
              </a:rPr>
              <a:t>kitchen verify</a:t>
            </a:r>
            <a:r>
              <a:rPr lang="en-US" dirty="0"/>
              <a:t> find when running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 smtClean="0"/>
              <a:t>is the difference between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 and running both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 &amp;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long do each of these </a:t>
            </a:r>
            <a:r>
              <a:rPr lang="en-US" smtClean="0"/>
              <a:t>approaches take?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236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775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Usage: chef generate recipe [path/to/cookbook] NAME [options]</a:t>
            </a:r>
          </a:p>
          <a:p>
            <a:r>
              <a:rPr lang="en-US" dirty="0"/>
              <a:t>    -C, --copyright COPYRIGHT        Name of the copyright </a:t>
            </a:r>
            <a:r>
              <a:rPr lang="en-US" dirty="0" err="1" smtClean="0"/>
              <a:t>hol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-m, --email EMAIL                Email address of the </a:t>
            </a:r>
            <a:r>
              <a:rPr lang="en-US" dirty="0" smtClean="0"/>
              <a:t>auth...</a:t>
            </a:r>
            <a:endParaRPr lang="en-US" dirty="0"/>
          </a:p>
          <a:p>
            <a:r>
              <a:rPr lang="en-US" dirty="0"/>
              <a:t>    -a, --generator-</a:t>
            </a:r>
            <a:r>
              <a:rPr lang="en-US" dirty="0" err="1"/>
              <a:t>arg</a:t>
            </a:r>
            <a:r>
              <a:rPr lang="en-US" dirty="0"/>
              <a:t> KEY=VALUE    Use to set </a:t>
            </a:r>
            <a:r>
              <a:rPr lang="en-US" dirty="0" smtClean="0"/>
              <a:t>arbitrary     ...</a:t>
            </a:r>
            <a:endParaRPr lang="en-US" dirty="0"/>
          </a:p>
          <a:p>
            <a:r>
              <a:rPr lang="en-US" dirty="0"/>
              <a:t>    -I, --license LICENSE            </a:t>
            </a:r>
            <a:r>
              <a:rPr lang="en-US" dirty="0" err="1"/>
              <a:t>all_rights</a:t>
            </a:r>
            <a:r>
              <a:rPr lang="en-US" dirty="0"/>
              <a:t>, apache2, </a:t>
            </a:r>
            <a:r>
              <a:rPr lang="en-US" dirty="0" err="1"/>
              <a:t>mit</a:t>
            </a:r>
            <a:r>
              <a:rPr lang="en-US" dirty="0" smtClean="0"/>
              <a:t>,...</a:t>
            </a:r>
            <a:endParaRPr lang="en-US" dirty="0"/>
          </a:p>
          <a:p>
            <a:r>
              <a:rPr lang="en-US" dirty="0"/>
              <a:t>    -g GENERATOR_COOKBOOK_PATH,      Use </a:t>
            </a:r>
            <a:r>
              <a:rPr lang="en-US" dirty="0" smtClean="0"/>
              <a:t>GENERATOR_COOKBOOK_PA...</a:t>
            </a:r>
            <a:endParaRPr lang="en-US" dirty="0"/>
          </a:p>
          <a:p>
            <a:r>
              <a:rPr lang="en-US" dirty="0"/>
              <a:t>        --generator-cookbook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--help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372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8019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 from none to 187413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install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779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 from none to 1f669c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service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7595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recipes</a:t>
            </a:r>
          </a:p>
          <a:p>
            <a:r>
              <a:rPr lang="en-US" dirty="0"/>
              <a:t>├── </a:t>
            </a:r>
            <a:r>
              <a:rPr lang="en-US" dirty="0" err="1"/>
              <a:t>default.rb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install.rb</a:t>
            </a:r>
            <a:endParaRPr lang="en-US" dirty="0"/>
          </a:p>
          <a:p>
            <a:r>
              <a:rPr lang="en-US" dirty="0"/>
              <a:t>└── </a:t>
            </a:r>
            <a:r>
              <a:rPr lang="en-US" dirty="0" err="1"/>
              <a:t>service.rb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recipes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431437"/>
            <a:ext cx="14420850" cy="10695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01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install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install.rb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2382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service.rb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16086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9291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15061</TotalTime>
  <Words>1336</Words>
  <Application>Microsoft Macintosh PowerPoint</Application>
  <PresentationFormat>Custom</PresentationFormat>
  <Paragraphs>173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Template</vt:lpstr>
      <vt:lpstr>Interaction</vt:lpstr>
      <vt:lpstr>Refactoring Cookbooks with Tests</vt:lpstr>
      <vt:lpstr>Objectives</vt:lpstr>
      <vt:lpstr>Refactor to Team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 to Team Standards</vt:lpstr>
      <vt:lpstr>PowerPoint Presentation</vt:lpstr>
      <vt:lpstr>PowerPoint Presentation</vt:lpstr>
      <vt:lpstr>Refactor to Team Standards</vt:lpstr>
      <vt:lpstr>Do Our Tests Really Work?</vt:lpstr>
      <vt:lpstr>Heckling your Code</vt:lpstr>
      <vt:lpstr>Heckle That Code</vt:lpstr>
      <vt:lpstr>PowerPoint Presentation</vt:lpstr>
      <vt:lpstr>Heckle That Code</vt:lpstr>
      <vt:lpstr>PowerPoint Presentation</vt:lpstr>
      <vt:lpstr>PowerPoint Presentation</vt:lpstr>
      <vt:lpstr>Why did the Tests Not Fail?</vt:lpstr>
      <vt:lpstr>Converge &amp; Verify vs Test</vt:lpstr>
      <vt:lpstr>PowerPoint Presentation</vt:lpstr>
      <vt:lpstr>Heckle That Code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2012</cp:revision>
  <cp:lastPrinted>2015-02-07T23:49:10Z</cp:lastPrinted>
  <dcterms:created xsi:type="dcterms:W3CDTF">2012-09-13T17:36:07Z</dcterms:created>
  <dcterms:modified xsi:type="dcterms:W3CDTF">2015-10-22T22:40:30Z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