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Node.js Request (`req`) and Response (`res`)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HTTP Requests and Responses in Node.js (Without Express)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Node.js: A runtime for executing JavaScript on the server.</a:t>
            </a:r>
          </a:p>
          <a:p>
            <a:pPr marL="0" indent="0">
              <a:buNone/>
            </a:pPr>
            <a:r>
              <a:t>- `req` (Request Object): Contains HTTP request details.</a:t>
            </a:r>
          </a:p>
          <a:p>
            <a:pPr marL="0" indent="0">
              <a:buNone/>
            </a:pPr>
            <a:r>
              <a:t>- `res` (Response Object): Sends a response to the client.</a:t>
            </a:r>
          </a:p>
          <a:p>
            <a:pPr marL="0" indent="0">
              <a:buNone/>
            </a:pPr>
            <a:r>
              <a:t>- Uses built-in `http` and `url` modules.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 (`req`) Methods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`req.method`: HTTP method (GET, POST, etc.)</a:t>
            </a:r>
          </a:p>
          <a:p>
            <a:pPr marL="0" indent="0">
              <a:buNone/>
            </a:pPr>
            <a:r>
              <a:t>- `req.url`: Requested URL</a:t>
            </a:r>
          </a:p>
          <a:p>
            <a:pPr marL="0" indent="0">
              <a:buNone/>
            </a:pPr>
            <a:r>
              <a:t>- `req.headers`: HTTP headers</a:t>
            </a:r>
          </a:p>
          <a:p>
            <a:pPr marL="0" indent="0">
              <a:buNone/>
            </a:pPr>
            <a:r>
              <a:t>- `url.parse(req.url, true).query`: Query parameters</a:t>
            </a:r>
          </a:p>
          <a:p>
            <a:pPr marL="0" indent="0">
              <a:buNone/>
            </a:pPr>
            <a:r>
              <a:t>- `req.on('data', callback)`: Handle request body</a:t>
            </a:r>
          </a:p>
          <a:p>
            <a:pPr marL="0" indent="0">
              <a:buNone/>
            </a:pPr>
            <a:r>
              <a:t>- `req.on('end', callback)`: End of request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`req` Methods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t>- `req.method`: Returns the HTTP method (e.g., GET, POST)</a:t>
            </a:r>
          </a:p>
          <a:p>
            <a:pPr marL="0" indent="0">
              <a:buNone/>
            </a:pPr>
            <a:r>
              <a:t>- `req.url`: Returns the requested URL</a:t>
            </a:r>
          </a:p>
          <a:p>
            <a:pPr marL="0" indent="0">
              <a:buNone/>
            </a:pPr>
            <a:r>
              <a:t>- `req.headers`: Returns an object with all request headers</a:t>
            </a:r>
          </a:p>
          <a:p>
            <a:pPr marL="0" indent="0">
              <a:buNone/>
            </a:pPr>
            <a:r>
              <a:t>- `url.parse(req.url, true).query`: Extracts query parameters</a:t>
            </a:r>
          </a:p>
          <a:p>
            <a:pPr marL="0" indent="0">
              <a:buNone/>
            </a:pPr>
            <a:r>
              <a:t>- `req.on('data', callback)`: Reads request body in chunks</a:t>
            </a:r>
          </a:p>
          <a:p>
            <a:pPr marL="0" indent="0">
              <a:buNone/>
            </a:pPr>
            <a:r>
              <a:t>- `req.on('end', callback)`: Signals end of request body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Response (`res`) Methods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`res.writeHead(statusCode, headers)`: Sets status &amp; headers</a:t>
            </a:r>
          </a:p>
          <a:p>
            <a:pPr marL="0" indent="0">
              <a:buNone/>
            </a:pPr>
            <a:r>
              <a:t>- `res.write(data)`: Writes response data</a:t>
            </a:r>
          </a:p>
          <a:p>
            <a:pPr marL="0" indent="0">
              <a:buNone/>
            </a:pPr>
            <a:r>
              <a:t>- `res.end(data)`: Ends response</a:t>
            </a:r>
          </a:p>
          <a:p>
            <a:pPr marL="0" indent="0">
              <a:buNone/>
            </a:pPr>
            <a:r>
              <a:t>- `res.setHeader(name, value)`: Sets a single header</a:t>
            </a:r>
          </a:p>
          <a:p>
            <a:pPr marL="0" indent="0">
              <a:buNone/>
            </a:pPr>
            <a:r>
              <a:t>- `res.statusCode`: Manually sets status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1253</Words>
  <Application>WPS Presentation</Application>
  <PresentationFormat>On-screen Show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Node.js Request (`req`) and Response (`res`) Methods</vt:lpstr>
      <vt:lpstr>Introduction</vt:lpstr>
      <vt:lpstr>Request (`req`) Methods Overview</vt:lpstr>
      <vt:lpstr>Common `req` Methods Explained</vt:lpstr>
      <vt:lpstr>Response (`res`) Methods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manivardhan</cp:lastModifiedBy>
  <cp:revision>2</cp:revision>
  <dcterms:created xsi:type="dcterms:W3CDTF">2013-01-27T09:14:00Z</dcterms:created>
  <dcterms:modified xsi:type="dcterms:W3CDTF">2025-01-30T10:01:42Z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B0C1367E30F8492EB74444A3432C11C4_12</vt:lpwstr>
  </property>
  <property fmtid="{D5CDD505-2E9C-101B-9397-08002B2CF9AE}" pid="3" name="KSOProductBuildVer">
    <vt:lpwstr>1033-12.2.0.19805</vt:lpwstr>
  </property>
</Properties>
</file>