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347" r:id="rId3"/>
    <p:sldId id="348" r:id="rId4"/>
    <p:sldId id="349" r:id="rId5"/>
    <p:sldId id="350" r:id="rId6"/>
    <p:sldId id="351" r:id="rId7"/>
    <p:sldId id="34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4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2B491-1408-FF42-A419-041EE731746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25B3B-F84B-2D41-93D9-B091DC32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2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8A42-8110-7F4B-8B5D-8E63E83FB20C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9D2A8-80AF-A04A-8712-B8C3DD67B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6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8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0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7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67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71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9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7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2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EA4D-F3C4-4046-BB47-FCB1207B26B3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5A35-BBF8-6142-A822-4BC4CE95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2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51F00-3264-D74A-9603-89B73FD0711A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522E7-0B53-A749-8E8D-2BB8494E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mJYDAYxZys&amp;list=PLfpPfDziPdMIbc7p-_siXYwqsRnd3jrLM" TargetMode="External"/><Relationship Id="rId2" Type="http://schemas.openxmlformats.org/officeDocument/2006/relationships/hyperlink" Target="https://docs.docker.com/engine/examples/nodejs_web_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Application on Docker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390389"/>
          </a:xfrm>
        </p:spPr>
        <p:txBody>
          <a:bodyPr>
            <a:normAutofit fontScale="77500" lnSpcReduction="20000"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Chaitanya Sai Manne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Vijay Kumar Tummala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Vamsi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Krishna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Muktevi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Karthik Ponnuru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2" descr="C:\Users\VARSHA-PC\Desktop\dock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95" y="5268506"/>
            <a:ext cx="2546205" cy="144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4984" y="1195707"/>
            <a:ext cx="8674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UMKC 2016 Hackathon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0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Docker as an open-source project that automates the deployment of software applications inside containers by providing an additional layer of abstraction and automation of OS-level virtualization on Linux.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VARSHA-PC\Desktop\dock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95" y="5268506"/>
            <a:ext cx="2546205" cy="144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0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1" y="274638"/>
            <a:ext cx="8603673" cy="1143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Application installed 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5132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developed a map application which helps us to get routes from different locations. This application was developed with the help of Google Maps API.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deploying this application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creating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for our web service.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image is created we are creating containers for the image.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container works on a different port.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hence if one server fails. The another container works good and service continues un interrupted.</a:t>
            </a:r>
          </a:p>
        </p:txBody>
      </p:sp>
      <p:pic>
        <p:nvPicPr>
          <p:cNvPr id="5" name="Picture 2" descr="C:\Users\VARSHA-PC\Desktop\dock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95" y="5268506"/>
            <a:ext cx="2546205" cy="144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9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a node.js web service which implements google maps functionality.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created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application.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 build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for the application.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ollowed by that we have created 4 containers for the image with 4 different port numbers.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made one container as default. When default container fails the other container invokes as backup.  </a:t>
            </a:r>
          </a:p>
        </p:txBody>
      </p:sp>
      <p:pic>
        <p:nvPicPr>
          <p:cNvPr id="6" name="Picture 2" descr="C:\Users\VARSHA-PC\Desktop\dock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95" y="5268506"/>
            <a:ext cx="2546205" cy="144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2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https://docs.docker.com/engine/examples/nodejs_web_app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https://www.youtube.com/watch?v=umJYDAYxZys&amp;list=PLfpPfDziPdMIbc7p-_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siXYwqsRnd3jrLM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C:\Users\VARSHA-PC\Desktop\docker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95" y="5268506"/>
            <a:ext cx="2546205" cy="144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7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9295" y="2343881"/>
            <a:ext cx="548541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9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2" descr="C:\Users\VARSHA-PC\Desktop\docker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95" y="5268506"/>
            <a:ext cx="2546205" cy="144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7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212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Custom Design</vt:lpstr>
      <vt:lpstr>Map Application on Docker </vt:lpstr>
      <vt:lpstr>What is Docker</vt:lpstr>
      <vt:lpstr>Map Application installed on Docker</vt:lpstr>
      <vt:lpstr>Implementation</vt:lpstr>
      <vt:lpstr>References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VARSHA-PC</cp:lastModifiedBy>
  <cp:revision>153</cp:revision>
  <cp:lastPrinted>2016-03-24T02:35:58Z</cp:lastPrinted>
  <dcterms:created xsi:type="dcterms:W3CDTF">2014-01-29T16:47:28Z</dcterms:created>
  <dcterms:modified xsi:type="dcterms:W3CDTF">2016-04-12T07:48:12Z</dcterms:modified>
</cp:coreProperties>
</file>