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0722-DDFA-46A8-AF7A-1258C7F5AB2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D11-6F60-4DBD-9F2B-3AB44A09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8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0722-DDFA-46A8-AF7A-1258C7F5AB2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D11-6F60-4DBD-9F2B-3AB44A09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9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0722-DDFA-46A8-AF7A-1258C7F5AB2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D11-6F60-4DBD-9F2B-3AB44A09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8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0722-DDFA-46A8-AF7A-1258C7F5AB2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D11-6F60-4DBD-9F2B-3AB44A09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0722-DDFA-46A8-AF7A-1258C7F5AB2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D11-6F60-4DBD-9F2B-3AB44A09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0722-DDFA-46A8-AF7A-1258C7F5AB2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D11-6F60-4DBD-9F2B-3AB44A09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6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0722-DDFA-46A8-AF7A-1258C7F5AB2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D11-6F60-4DBD-9F2B-3AB44A09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2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0722-DDFA-46A8-AF7A-1258C7F5AB2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D11-6F60-4DBD-9F2B-3AB44A09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0722-DDFA-46A8-AF7A-1258C7F5AB2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D11-6F60-4DBD-9F2B-3AB44A09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7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0722-DDFA-46A8-AF7A-1258C7F5AB2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D11-6F60-4DBD-9F2B-3AB44A09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5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0722-DDFA-46A8-AF7A-1258C7F5AB2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AD11-6F60-4DBD-9F2B-3AB44A09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8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0722-DDFA-46A8-AF7A-1258C7F5AB2D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AD11-6F60-4DBD-9F2B-3AB44A091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7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 Application on Docker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9038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       - Chaitanya Sai Manne</a:t>
            </a:r>
          </a:p>
          <a:p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dirty="0" smtClean="0"/>
              <a:t>         - Vijay Kumar Tummala</a:t>
            </a:r>
          </a:p>
          <a:p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dirty="0" smtClean="0"/>
              <a:t>           - </a:t>
            </a:r>
            <a:r>
              <a:rPr lang="en-US" dirty="0" err="1" smtClean="0"/>
              <a:t>Vamsi</a:t>
            </a:r>
            <a:r>
              <a:rPr lang="en-US" dirty="0" smtClean="0"/>
              <a:t> Krishna </a:t>
            </a:r>
            <a:r>
              <a:rPr lang="en-US" dirty="0" err="1" smtClean="0"/>
              <a:t>Muktevi</a:t>
            </a:r>
            <a:r>
              <a:rPr lang="en-US" dirty="0" smtClean="0"/>
              <a:t> </a:t>
            </a:r>
          </a:p>
          <a:p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Karthik</a:t>
            </a:r>
            <a:r>
              <a:rPr lang="en-US" dirty="0" smtClean="0"/>
              <a:t> </a:t>
            </a:r>
            <a:r>
              <a:rPr lang="en-US" dirty="0" err="1" smtClean="0"/>
              <a:t>Ponnuru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2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and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Docker?</a:t>
            </a:r>
          </a:p>
          <a:p>
            <a:pPr marL="0" indent="0">
              <a:buNone/>
            </a:pPr>
            <a:r>
              <a:rPr lang="en-US" dirty="0" smtClean="0"/>
              <a:t>Wikipedia defines Docker as an open-source project that automates the deployment of software applications inside containers by providing an additional layer of abstraction and automation of OS-level virtualization on Linux.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8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Application installed on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developed a map application which helps us to get routes from different locations. This application was developed with the help of Google Maps API.</a:t>
            </a:r>
          </a:p>
          <a:p>
            <a:r>
              <a:rPr lang="en-US" dirty="0" smtClean="0"/>
              <a:t>We are deploying this application on </a:t>
            </a:r>
            <a:r>
              <a:rPr lang="en-US" dirty="0" err="1" smtClean="0"/>
              <a:t>docker</a:t>
            </a:r>
            <a:r>
              <a:rPr lang="en-US" dirty="0" smtClean="0"/>
              <a:t>. We are creating a </a:t>
            </a:r>
            <a:r>
              <a:rPr lang="en-US" dirty="0" err="1" smtClean="0"/>
              <a:t>docker</a:t>
            </a:r>
            <a:r>
              <a:rPr lang="en-US" dirty="0" smtClean="0"/>
              <a:t> image for our web service.</a:t>
            </a:r>
          </a:p>
          <a:p>
            <a:r>
              <a:rPr lang="en-US" dirty="0" smtClean="0"/>
              <a:t>Once the image is created we are creating containers for the image. </a:t>
            </a:r>
            <a:endParaRPr lang="en-US" dirty="0"/>
          </a:p>
          <a:p>
            <a:r>
              <a:rPr lang="en-US" dirty="0" smtClean="0"/>
              <a:t>Each container works on a different port. </a:t>
            </a:r>
            <a:endParaRPr lang="en-US" dirty="0"/>
          </a:p>
          <a:p>
            <a:r>
              <a:rPr lang="en-US" dirty="0" smtClean="0"/>
              <a:t>So hence if one server fails. The another container works good and service continues un interrupted.</a:t>
            </a:r>
          </a:p>
        </p:txBody>
      </p:sp>
    </p:spTree>
    <p:extLst>
      <p:ext uri="{BB962C8B-B14F-4D97-AF65-F5344CB8AC3E}">
        <p14:creationId xmlns:p14="http://schemas.microsoft.com/office/powerpoint/2010/main" val="53173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created a node.js web service which implements google maps functionality.</a:t>
            </a:r>
          </a:p>
          <a:p>
            <a:r>
              <a:rPr lang="en-US" dirty="0" smtClean="0"/>
              <a:t>We have created </a:t>
            </a:r>
            <a:r>
              <a:rPr lang="en-US" dirty="0" err="1" smtClean="0"/>
              <a:t>dockerfile</a:t>
            </a:r>
            <a:r>
              <a:rPr lang="en-US" dirty="0" smtClean="0"/>
              <a:t> for that application. </a:t>
            </a:r>
          </a:p>
          <a:p>
            <a:r>
              <a:rPr lang="en-US" dirty="0" smtClean="0"/>
              <a:t>Then we have build a </a:t>
            </a:r>
            <a:r>
              <a:rPr lang="en-US" dirty="0" err="1" smtClean="0"/>
              <a:t>docker</a:t>
            </a:r>
            <a:r>
              <a:rPr lang="en-US" dirty="0" smtClean="0"/>
              <a:t> image for the application.</a:t>
            </a:r>
          </a:p>
          <a:p>
            <a:r>
              <a:rPr lang="en-US" dirty="0"/>
              <a:t>F</a:t>
            </a:r>
            <a:r>
              <a:rPr lang="en-US" dirty="0" smtClean="0"/>
              <a:t>ollowed by that we have created 4 containers for the image with 4 different port numbers.</a:t>
            </a:r>
          </a:p>
          <a:p>
            <a:r>
              <a:rPr lang="en-US" dirty="0"/>
              <a:t>W</a:t>
            </a:r>
            <a:r>
              <a:rPr lang="en-US" dirty="0" smtClean="0"/>
              <a:t>e made one container as default. When default container fails the other container invokes as backup.  </a:t>
            </a:r>
          </a:p>
        </p:txBody>
      </p:sp>
    </p:spTree>
    <p:extLst>
      <p:ext uri="{BB962C8B-B14F-4D97-AF65-F5344CB8AC3E}">
        <p14:creationId xmlns:p14="http://schemas.microsoft.com/office/powerpoint/2010/main" val="130323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201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Map Application on Docker </vt:lpstr>
      <vt:lpstr>Docker and Architecture</vt:lpstr>
      <vt:lpstr>Map Application installed on docker</vt:lpstr>
      <vt:lpstr>Implementation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Application on Docker</dc:title>
  <dc:creator>vijay kumar tummala</dc:creator>
  <cp:lastModifiedBy>vijay kumar tummala</cp:lastModifiedBy>
  <cp:revision>5</cp:revision>
  <dcterms:created xsi:type="dcterms:W3CDTF">2016-04-11T01:09:39Z</dcterms:created>
  <dcterms:modified xsi:type="dcterms:W3CDTF">2016-04-11T05:05:59Z</dcterms:modified>
</cp:coreProperties>
</file>