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64" r:id="rId3"/>
    <p:sldId id="263" r:id="rId4"/>
    <p:sldId id="266" r:id="rId5"/>
    <p:sldId id="259" r:id="rId6"/>
    <p:sldId id="268" r:id="rId7"/>
    <p:sldId id="269" r:id="rId8"/>
    <p:sldId id="273" r:id="rId9"/>
    <p:sldId id="272" r:id="rId10"/>
    <p:sldId id="274" r:id="rId11"/>
    <p:sldId id="270" r:id="rId12"/>
    <p:sldId id="276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2B491-1408-FF42-A419-041EE731746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25B3B-F84B-2D41-93D9-B091DC32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7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mcauley.ucsd.edu/data/amazon/link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dbpedia.org/" TargetMode="External"/><Relationship Id="rId5" Type="http://schemas.openxmlformats.org/officeDocument/2006/relationships/hyperlink" Target="https://en.wikipedia.org/" TargetMode="External"/><Relationship Id="rId4" Type="http://schemas.openxmlformats.org/officeDocument/2006/relationships/hyperlink" Target="http://nlp.stanford.edu/nlp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702063" y="3637819"/>
            <a:ext cx="3276632" cy="256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Times New Roman"/>
                <a:cs typeface="Times New Roman"/>
              </a:rPr>
              <a:t>Presented by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Chaitanya Sai Manne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 Reddy Vundela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Chaitanya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Patluri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Venkatesh</a:t>
            </a:r>
            <a:r>
              <a:rPr lang="en-US" sz="230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Gatiganti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6920" y="1547446"/>
            <a:ext cx="63594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Search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-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40" y="2757780"/>
            <a:ext cx="3381375" cy="25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541" y="1029888"/>
            <a:ext cx="1556459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various domains for the semantic search engine like books.</a:t>
            </a:r>
          </a:p>
          <a:p>
            <a:pPr lvl="0">
              <a:buClr>
                <a:srgbClr val="0072BC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fledge web application to show the results dynamically.</a:t>
            </a:r>
          </a:p>
          <a:p>
            <a:pPr lvl="0">
              <a:buClr>
                <a:srgbClr val="0072BC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http://jmcauley.ucsd.edu/data/amazon/links.html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72BC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http://nlp.stanford.edu/nlp/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72BC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Clr>
                <a:srgbClr val="0072BC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http://wiki.dbpedia.org/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21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7574" y="2349304"/>
            <a:ext cx="46009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647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There is an existing Semantic search engine to find the details about the movies. We can find the details by giving a key word about the movie like movie name, cast etc. We are building an application to find the details based on the plot.</a:t>
            </a:r>
          </a:p>
          <a:p>
            <a:r>
              <a:rPr lang="en-US" sz="3000" dirty="0">
                <a:latin typeface="Times New Roman"/>
                <a:cs typeface="Times New Roman"/>
              </a:rPr>
              <a:t>We can search by giving an plot of a movie and find the movies similar to that plot.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8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To design a application, Semantic Search Engine that provides search results based on the plot given by the user on movies which are obtained from </a:t>
            </a:r>
            <a:r>
              <a:rPr lang="en-US" sz="3000" dirty="0" err="1">
                <a:latin typeface="Times New Roman"/>
                <a:cs typeface="Times New Roman"/>
              </a:rPr>
              <a:t>Dbpedia</a:t>
            </a:r>
            <a:r>
              <a:rPr lang="en-US" sz="3000" dirty="0">
                <a:latin typeface="Times New Roman"/>
                <a:cs typeface="Times New Roman"/>
              </a:rPr>
              <a:t> and Wikipedia.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pPr lvl="0">
              <a:buClr>
                <a:srgbClr val="0072BC"/>
              </a:buClr>
            </a:pPr>
            <a:r>
              <a:rPr lang="en-US" dirty="0" err="1"/>
              <a:t>Dbpedia</a:t>
            </a:r>
            <a:endParaRPr lang="en-US" dirty="0"/>
          </a:p>
          <a:p>
            <a:pPr lvl="0">
              <a:buClr>
                <a:srgbClr val="0072BC"/>
              </a:buClr>
            </a:pPr>
            <a:r>
              <a:rPr lang="en-US" dirty="0"/>
              <a:t>Wikipedia</a:t>
            </a:r>
          </a:p>
          <a:p>
            <a:pPr>
              <a:buClr>
                <a:srgbClr val="0072BC"/>
              </a:buClr>
            </a:pPr>
            <a:r>
              <a:rPr lang="en-US" dirty="0"/>
              <a:t>CMU Movie Summary Corpus</a:t>
            </a:r>
          </a:p>
          <a:p>
            <a:pPr lvl="0">
              <a:buClr>
                <a:srgbClr val="0072BC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9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336430"/>
            <a:ext cx="9144000" cy="47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8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Input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0494"/>
            <a:ext cx="9144000" cy="25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4" y="2295034"/>
            <a:ext cx="6435970" cy="3162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7874" y="1481142"/>
            <a:ext cx="301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names</a:t>
            </a:r>
          </a:p>
        </p:txBody>
      </p:sp>
    </p:spTree>
    <p:extLst>
      <p:ext uri="{BB962C8B-B14F-4D97-AF65-F5344CB8AC3E}">
        <p14:creationId xmlns:p14="http://schemas.microsoft.com/office/powerpoint/2010/main" val="91982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7" y="2475913"/>
            <a:ext cx="6664334" cy="19132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437" y="1754462"/>
            <a:ext cx="354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1470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90"/>
            <a:ext cx="8067822" cy="94124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Ontology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7957"/>
            <a:ext cx="9144000" cy="49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186</Words>
  <Application>Microsoft Office PowerPoint</Application>
  <PresentationFormat>On-screen Show (4:3)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Times New Roman</vt:lpstr>
      <vt:lpstr>Office Theme</vt:lpstr>
      <vt:lpstr>Custom Design</vt:lpstr>
      <vt:lpstr>PowerPoint Presentation</vt:lpstr>
      <vt:lpstr>Motivation</vt:lpstr>
      <vt:lpstr>Objective</vt:lpstr>
      <vt:lpstr>Datasets</vt:lpstr>
      <vt:lpstr>Approach</vt:lpstr>
      <vt:lpstr>Input</vt:lpstr>
      <vt:lpstr>Results</vt:lpstr>
      <vt:lpstr>Results</vt:lpstr>
      <vt:lpstr>Ontology</vt:lpstr>
      <vt:lpstr>Future work</vt:lpstr>
      <vt:lpstr>Bibliography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Manne, Chaitanya Sai (UMKC-Student)</cp:lastModifiedBy>
  <cp:revision>118</cp:revision>
  <cp:lastPrinted>2016-03-24T02:35:58Z</cp:lastPrinted>
  <dcterms:created xsi:type="dcterms:W3CDTF">2014-01-29T16:47:28Z</dcterms:created>
  <dcterms:modified xsi:type="dcterms:W3CDTF">2016-07-28T06:19:58Z</dcterms:modified>
</cp:coreProperties>
</file>