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C483D-48F9-42AB-92B5-3876171D2BB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A1888-1027-4D87-B2B6-78C95AE6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0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B41-BED3-452C-ACC9-BEDB80EC5B4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2568-ED6E-4DBF-BA10-325EE05B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3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B41-BED3-452C-ACC9-BEDB80EC5B4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2568-ED6E-4DBF-BA10-325EE05B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0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B41-BED3-452C-ACC9-BEDB80EC5B4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2568-ED6E-4DBF-BA10-325EE05B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3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B41-BED3-452C-ACC9-BEDB80EC5B4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2568-ED6E-4DBF-BA10-325EE05B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3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B41-BED3-452C-ACC9-BEDB80EC5B4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2568-ED6E-4DBF-BA10-325EE05B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2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B41-BED3-452C-ACC9-BEDB80EC5B4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2568-ED6E-4DBF-BA10-325EE05B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1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B41-BED3-452C-ACC9-BEDB80EC5B4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2568-ED6E-4DBF-BA10-325EE05B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3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B41-BED3-452C-ACC9-BEDB80EC5B4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2568-ED6E-4DBF-BA10-325EE05B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B41-BED3-452C-ACC9-BEDB80EC5B4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2568-ED6E-4DBF-BA10-325EE05B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8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B41-BED3-452C-ACC9-BEDB80EC5B4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2568-ED6E-4DBF-BA10-325EE05B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B41-BED3-452C-ACC9-BEDB80EC5B4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2568-ED6E-4DBF-BA10-325EE05B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3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7B41-BED3-452C-ACC9-BEDB80EC5B4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2568-ED6E-4DBF-BA10-325EE05B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2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161" y="1675385"/>
            <a:ext cx="1625397" cy="16253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76" y="1770685"/>
            <a:ext cx="1625397" cy="1625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56" y="526961"/>
            <a:ext cx="510862" cy="510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60" y="2597616"/>
            <a:ext cx="482397" cy="482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74" y="977209"/>
            <a:ext cx="510862" cy="5108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39" y="1427457"/>
            <a:ext cx="510862" cy="5108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74" y="1877705"/>
            <a:ext cx="510862" cy="5108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92" y="2327953"/>
            <a:ext cx="510862" cy="5108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57" y="2778201"/>
            <a:ext cx="510862" cy="51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509" y="3228449"/>
            <a:ext cx="510862" cy="5108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227" y="3678697"/>
            <a:ext cx="510862" cy="5108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92" y="4128945"/>
            <a:ext cx="510862" cy="5108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3" y="2197968"/>
            <a:ext cx="1708463" cy="5802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685" y="1025089"/>
            <a:ext cx="510862" cy="51086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19" y="2235190"/>
            <a:ext cx="510862" cy="5108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20" y="3276329"/>
            <a:ext cx="510862" cy="510862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4" idx="3"/>
            <a:endCxn id="5" idx="1"/>
          </p:cNvCxnSpPr>
          <p:nvPr/>
        </p:nvCxnSpPr>
        <p:spPr>
          <a:xfrm flipV="1">
            <a:off x="2109373" y="782392"/>
            <a:ext cx="904283" cy="180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  <a:endCxn id="7" idx="1"/>
          </p:cNvCxnSpPr>
          <p:nvPr/>
        </p:nvCxnSpPr>
        <p:spPr>
          <a:xfrm flipV="1">
            <a:off x="2109373" y="1232640"/>
            <a:ext cx="904001" cy="135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3"/>
            <a:endCxn id="10" idx="1"/>
          </p:cNvCxnSpPr>
          <p:nvPr/>
        </p:nvCxnSpPr>
        <p:spPr>
          <a:xfrm flipV="1">
            <a:off x="2109373" y="1682888"/>
            <a:ext cx="905866" cy="90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3"/>
            <a:endCxn id="18" idx="1"/>
          </p:cNvCxnSpPr>
          <p:nvPr/>
        </p:nvCxnSpPr>
        <p:spPr>
          <a:xfrm flipV="1">
            <a:off x="2109373" y="2133136"/>
            <a:ext cx="904001" cy="45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3"/>
            <a:endCxn id="19" idx="1"/>
          </p:cNvCxnSpPr>
          <p:nvPr/>
        </p:nvCxnSpPr>
        <p:spPr>
          <a:xfrm>
            <a:off x="2109373" y="2583384"/>
            <a:ext cx="903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3"/>
            <a:endCxn id="20" idx="1"/>
          </p:cNvCxnSpPr>
          <p:nvPr/>
        </p:nvCxnSpPr>
        <p:spPr>
          <a:xfrm>
            <a:off x="2109373" y="2583384"/>
            <a:ext cx="905584" cy="45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3"/>
            <a:endCxn id="21" idx="1"/>
          </p:cNvCxnSpPr>
          <p:nvPr/>
        </p:nvCxnSpPr>
        <p:spPr>
          <a:xfrm>
            <a:off x="2109373" y="2583384"/>
            <a:ext cx="902136" cy="90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3"/>
            <a:endCxn id="22" idx="1"/>
          </p:cNvCxnSpPr>
          <p:nvPr/>
        </p:nvCxnSpPr>
        <p:spPr>
          <a:xfrm>
            <a:off x="2109373" y="2583384"/>
            <a:ext cx="901854" cy="135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23" idx="1"/>
          </p:cNvCxnSpPr>
          <p:nvPr/>
        </p:nvCxnSpPr>
        <p:spPr>
          <a:xfrm>
            <a:off x="2109373" y="2583384"/>
            <a:ext cx="903719" cy="180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  <a:endCxn id="25" idx="1"/>
          </p:cNvCxnSpPr>
          <p:nvPr/>
        </p:nvCxnSpPr>
        <p:spPr>
          <a:xfrm>
            <a:off x="3524518" y="782392"/>
            <a:ext cx="907167" cy="49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5" idx="1"/>
          </p:cNvCxnSpPr>
          <p:nvPr/>
        </p:nvCxnSpPr>
        <p:spPr>
          <a:xfrm>
            <a:off x="3524236" y="1232640"/>
            <a:ext cx="907449" cy="4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3"/>
            <a:endCxn id="25" idx="1"/>
          </p:cNvCxnSpPr>
          <p:nvPr/>
        </p:nvCxnSpPr>
        <p:spPr>
          <a:xfrm flipV="1">
            <a:off x="3526101" y="1280520"/>
            <a:ext cx="905584" cy="40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26" idx="1"/>
          </p:cNvCxnSpPr>
          <p:nvPr/>
        </p:nvCxnSpPr>
        <p:spPr>
          <a:xfrm>
            <a:off x="3524236" y="2133136"/>
            <a:ext cx="928683" cy="35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9" idx="3"/>
            <a:endCxn id="26" idx="1"/>
          </p:cNvCxnSpPr>
          <p:nvPr/>
        </p:nvCxnSpPr>
        <p:spPr>
          <a:xfrm flipV="1">
            <a:off x="3523954" y="2490621"/>
            <a:ext cx="928965" cy="9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3"/>
            <a:endCxn id="26" idx="1"/>
          </p:cNvCxnSpPr>
          <p:nvPr/>
        </p:nvCxnSpPr>
        <p:spPr>
          <a:xfrm flipV="1">
            <a:off x="3525819" y="2490621"/>
            <a:ext cx="927100" cy="54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1" idx="3"/>
            <a:endCxn id="27" idx="1"/>
          </p:cNvCxnSpPr>
          <p:nvPr/>
        </p:nvCxnSpPr>
        <p:spPr>
          <a:xfrm>
            <a:off x="3522371" y="3483880"/>
            <a:ext cx="907449" cy="4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2" idx="3"/>
            <a:endCxn id="27" idx="1"/>
          </p:cNvCxnSpPr>
          <p:nvPr/>
        </p:nvCxnSpPr>
        <p:spPr>
          <a:xfrm flipV="1">
            <a:off x="3522089" y="3531760"/>
            <a:ext cx="907731" cy="40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3" idx="3"/>
            <a:endCxn id="27" idx="1"/>
          </p:cNvCxnSpPr>
          <p:nvPr/>
        </p:nvCxnSpPr>
        <p:spPr>
          <a:xfrm flipV="1">
            <a:off x="3523954" y="3531760"/>
            <a:ext cx="905866" cy="85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5" idx="3"/>
            <a:endCxn id="24" idx="1"/>
          </p:cNvCxnSpPr>
          <p:nvPr/>
        </p:nvCxnSpPr>
        <p:spPr>
          <a:xfrm>
            <a:off x="4942547" y="1280520"/>
            <a:ext cx="1398286" cy="120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6" idx="3"/>
            <a:endCxn id="24" idx="1"/>
          </p:cNvCxnSpPr>
          <p:nvPr/>
        </p:nvCxnSpPr>
        <p:spPr>
          <a:xfrm flipV="1">
            <a:off x="4963781" y="2488085"/>
            <a:ext cx="1377052" cy="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7" idx="3"/>
            <a:endCxn id="24" idx="1"/>
          </p:cNvCxnSpPr>
          <p:nvPr/>
        </p:nvCxnSpPr>
        <p:spPr>
          <a:xfrm flipV="1">
            <a:off x="4940682" y="2488085"/>
            <a:ext cx="1400151" cy="104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4" idx="3"/>
            <a:endCxn id="28" idx="1"/>
          </p:cNvCxnSpPr>
          <p:nvPr/>
        </p:nvCxnSpPr>
        <p:spPr>
          <a:xfrm flipV="1">
            <a:off x="8049296" y="2488084"/>
            <a:ext cx="16068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115" y="2450082"/>
            <a:ext cx="482397" cy="482397"/>
          </a:xfrm>
          <a:prstGeom prst="rect">
            <a:avLst/>
          </a:prstGeom>
        </p:spPr>
      </p:pic>
      <p:cxnSp>
        <p:nvCxnSpPr>
          <p:cNvPr id="77" name="Straight Connector 76"/>
          <p:cNvCxnSpPr/>
          <p:nvPr/>
        </p:nvCxnSpPr>
        <p:spPr>
          <a:xfrm>
            <a:off x="2421228" y="206062"/>
            <a:ext cx="0" cy="46750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994460" y="288122"/>
            <a:ext cx="0" cy="46750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412955" y="327978"/>
            <a:ext cx="0" cy="46750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885331" y="353766"/>
            <a:ext cx="0" cy="46750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810762" y="147060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2119" y="160481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Video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095651" y="218243"/>
            <a:ext cx="125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Frames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559455" y="232541"/>
            <a:ext cx="327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Tags generation using </a:t>
            </a:r>
            <a:r>
              <a:rPr lang="en-US" dirty="0" err="1"/>
              <a:t>Clarifai</a:t>
            </a:r>
            <a:r>
              <a:rPr lang="en-US" dirty="0"/>
              <a:t> API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095088" y="270780"/>
            <a:ext cx="255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 video with tags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009" y="2235190"/>
            <a:ext cx="482397" cy="482397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0" y="147060"/>
            <a:ext cx="11859065" cy="49876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810" y="1891937"/>
            <a:ext cx="482397" cy="48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7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Harsha Chennavajjala</dc:creator>
  <cp:lastModifiedBy>Sri Harsha Chennavajjala</cp:lastModifiedBy>
  <cp:revision>3</cp:revision>
  <dcterms:created xsi:type="dcterms:W3CDTF">2016-09-14T23:28:37Z</dcterms:created>
  <dcterms:modified xsi:type="dcterms:W3CDTF">2016-09-14T23:37:51Z</dcterms:modified>
</cp:coreProperties>
</file>