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8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A7B6-16ED-4C91-9373-4654AB949F4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B5B4-6A20-4564-9653-7BBAC0B4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/>
          </p:cNvSpPr>
          <p:nvPr/>
        </p:nvSpPr>
        <p:spPr>
          <a:xfrm>
            <a:off x="695740" y="586410"/>
            <a:ext cx="10396330" cy="296186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b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Twitter-Heron Use Case</a:t>
            </a:r>
            <a:b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</a:t>
            </a:r>
            <a:r>
              <a:rPr lang="en-US" sz="6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6652" y="4472608"/>
            <a:ext cx="36211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haitanya Sai Manne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khilesh Gattu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 Muddu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anikanta Maddula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5" y="96716"/>
            <a:ext cx="1401030" cy="974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38" y="5979466"/>
            <a:ext cx="875608" cy="437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38" y="5995656"/>
            <a:ext cx="468716" cy="468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92" y="5995656"/>
            <a:ext cx="454576" cy="4545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10" y="5979466"/>
            <a:ext cx="827056" cy="4306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15" y="5995656"/>
            <a:ext cx="414426" cy="4144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63" y="5999706"/>
            <a:ext cx="1201655" cy="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i="1" dirty="0">
                <a:solidFill>
                  <a:srgbClr val="00B0F0"/>
                </a:solidFill>
              </a:rPr>
              <a:t>Architecture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1" y="365125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09" y="548203"/>
            <a:ext cx="10515600" cy="1280597"/>
          </a:xfrm>
        </p:spPr>
        <p:txBody>
          <a:bodyPr/>
          <a:lstStyle/>
          <a:p>
            <a:pPr algn="ctr"/>
            <a:r>
              <a:rPr lang="en-US" sz="7200" i="1" dirty="0">
                <a:solidFill>
                  <a:srgbClr val="00B0F0"/>
                </a:solidFill>
              </a:rPr>
              <a:t>Twitter - Heron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92411"/>
            <a:ext cx="10515600" cy="3997239"/>
          </a:xfrm>
        </p:spPr>
        <p:txBody>
          <a:bodyPr>
            <a:normAutofit fontScale="40000" lnSpcReduction="20000"/>
          </a:bodyPr>
          <a:lstStyle/>
          <a:p>
            <a:pPr algn="just">
              <a:spcBef>
                <a:spcPct val="0"/>
              </a:spcBef>
            </a:pPr>
            <a:r>
              <a:rPr lang="en-US" sz="70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Time BI : Every tweet is generated from a particular source.  Counting the number of tweets by grouping based on the source and counting the total number of tweets.</a:t>
            </a:r>
          </a:p>
          <a:p>
            <a:pPr algn="just">
              <a:spcBef>
                <a:spcPct val="0"/>
              </a:spcBef>
            </a:pPr>
            <a:endParaRPr lang="en-US" sz="7000" i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r>
              <a:rPr lang="en-US" sz="70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Time Trends : We identified the top ten hashtags based on number of tweets that has a particular hashtag and calculated their respective count.</a:t>
            </a:r>
          </a:p>
          <a:p>
            <a:pPr algn="just">
              <a:spcBef>
                <a:spcPct val="0"/>
              </a:spcBef>
            </a:pPr>
            <a:endParaRPr lang="en-US" sz="7000" i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r>
              <a:rPr lang="en-US" sz="70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Every tweet is done from a particular place. Latitude and Longitude will define it uniquely. Pointing these coordinates on the map and counting the number of tweets from one particular location and coloring it respectively.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5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4593"/>
            <a:ext cx="10515600" cy="1140554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>
                <a:solidFill>
                  <a:srgbClr val="00B0F0"/>
                </a:solidFill>
              </a:rPr>
              <a:t>Twitter - Heron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48715"/>
            <a:ext cx="10515600" cy="454093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/>
                </a:solidFill>
                <a:latin typeface="+mj-lt"/>
              </a:rPr>
              <a:t>Additionally, we have also computed the top 3 countries tweeting for every two minutes.</a:t>
            </a:r>
          </a:p>
          <a:p>
            <a:pPr algn="just"/>
            <a:endParaRPr lang="en-US" sz="2800" i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/>
                </a:solidFill>
                <a:latin typeface="+mj-lt"/>
              </a:rPr>
              <a:t>Sentiment Analysis is also done on the tweets collected and a pi-chart is taken showing the positive, Negative or neutral tweets and their respective count.</a:t>
            </a:r>
          </a:p>
          <a:p>
            <a:pPr algn="just"/>
            <a:endParaRPr lang="en-US" sz="2800" i="1" dirty="0">
              <a:solidFill>
                <a:schemeClr val="tx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/>
                </a:solidFill>
                <a:latin typeface="+mj-lt"/>
              </a:rPr>
              <a:t>All the information is store in MongoDB, retrieved it and displayed on the UI. All the data on the UI will be refreshed every second.</a:t>
            </a:r>
          </a:p>
          <a:p>
            <a:endParaRPr lang="en-US" sz="28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00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912" y="0"/>
            <a:ext cx="10515600" cy="1325563"/>
          </a:xfrm>
        </p:spPr>
        <p:txBody>
          <a:bodyPr/>
          <a:lstStyle/>
          <a:p>
            <a:pPr algn="ctr"/>
            <a:r>
              <a:rPr lang="en-US" sz="7200" i="1" dirty="0">
                <a:solidFill>
                  <a:srgbClr val="00B0F0"/>
                </a:solidFill>
              </a:rPr>
              <a:t>Output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8" y="1156103"/>
            <a:ext cx="5758962" cy="3239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4" y="1156103"/>
            <a:ext cx="5758961" cy="3239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939" y="4395519"/>
            <a:ext cx="5399402" cy="23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Architecture</vt:lpstr>
      <vt:lpstr>Twitter - Heron</vt:lpstr>
      <vt:lpstr>Twitter - Heron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Manne, Chaitanya Sai (UMKC-Student)</dc:creator>
  <cp:lastModifiedBy>Akhilesh Gattu</cp:lastModifiedBy>
  <cp:revision>10</cp:revision>
  <dcterms:created xsi:type="dcterms:W3CDTF">2016-11-17T04:11:36Z</dcterms:created>
  <dcterms:modified xsi:type="dcterms:W3CDTF">2016-11-17T21:33:58Z</dcterms:modified>
</cp:coreProperties>
</file>