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A7B3-62C9-CB43-B944-14446DA32692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07BA-699E-9F4C-B5F5-417D56A36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8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A7B3-62C9-CB43-B944-14446DA32692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07BA-699E-9F4C-B5F5-417D56A36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9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A7B3-62C9-CB43-B944-14446DA32692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07BA-699E-9F4C-B5F5-417D56A36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3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A7B3-62C9-CB43-B944-14446DA32692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07BA-699E-9F4C-B5F5-417D56A36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A7B3-62C9-CB43-B944-14446DA32692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07BA-699E-9F4C-B5F5-417D56A36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5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A7B3-62C9-CB43-B944-14446DA32692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07BA-699E-9F4C-B5F5-417D56A36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A7B3-62C9-CB43-B944-14446DA32692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07BA-699E-9F4C-B5F5-417D56A36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A7B3-62C9-CB43-B944-14446DA32692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07BA-699E-9F4C-B5F5-417D56A36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A7B3-62C9-CB43-B944-14446DA32692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07BA-699E-9F4C-B5F5-417D56A36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A7B3-62C9-CB43-B944-14446DA32692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07BA-699E-9F4C-B5F5-417D56A36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A7B3-62C9-CB43-B944-14446DA32692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07BA-699E-9F4C-B5F5-417D56A36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0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AA7B3-62C9-CB43-B944-14446DA32692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907BA-699E-9F4C-B5F5-417D56A36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Calculating Body Mass Index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Sai</a:t>
            </a:r>
            <a:r>
              <a:rPr lang="en-US" dirty="0" smtClean="0"/>
              <a:t> Chaitanya </a:t>
            </a:r>
            <a:r>
              <a:rPr lang="en-US" dirty="0" err="1" smtClean="0"/>
              <a:t>Mallampati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goal of this project is to come up with the body mass index of a person</a:t>
            </a:r>
          </a:p>
          <a:p>
            <a:pPr lvl="1"/>
            <a:r>
              <a:rPr lang="en-US" dirty="0" smtClean="0"/>
              <a:t>Inputs</a:t>
            </a:r>
          </a:p>
          <a:p>
            <a:pPr lvl="2"/>
            <a:r>
              <a:rPr lang="en-US" dirty="0" smtClean="0"/>
              <a:t>Height</a:t>
            </a:r>
          </a:p>
          <a:p>
            <a:pPr lvl="2"/>
            <a:r>
              <a:rPr lang="en-US" dirty="0" smtClean="0"/>
              <a:t>Weight</a:t>
            </a:r>
          </a:p>
          <a:p>
            <a:pPr lvl="1"/>
            <a:r>
              <a:rPr lang="en-US" dirty="0" smtClean="0"/>
              <a:t>Outputs</a:t>
            </a:r>
          </a:p>
          <a:p>
            <a:pPr lvl="2"/>
            <a:r>
              <a:rPr lang="en-US" dirty="0" smtClean="0"/>
              <a:t>Body Mass Index</a:t>
            </a:r>
          </a:p>
          <a:p>
            <a:pPr lvl="3"/>
            <a:r>
              <a:rPr lang="en-US" dirty="0" smtClean="0"/>
              <a:t>Under-weight</a:t>
            </a:r>
          </a:p>
          <a:p>
            <a:pPr lvl="3"/>
            <a:r>
              <a:rPr lang="en-US" dirty="0" smtClean="0"/>
              <a:t>Normal weight</a:t>
            </a:r>
          </a:p>
          <a:p>
            <a:pPr lvl="3"/>
            <a:r>
              <a:rPr lang="en-US" dirty="0" smtClean="0"/>
              <a:t>Over-weight</a:t>
            </a:r>
          </a:p>
          <a:p>
            <a:pPr lvl="3"/>
            <a:r>
              <a:rPr lang="en-US" dirty="0" smtClean="0"/>
              <a:t>Obese</a:t>
            </a:r>
          </a:p>
        </p:txBody>
      </p:sp>
    </p:spTree>
    <p:extLst>
      <p:ext uri="{BB962C8B-B14F-4D97-AF65-F5344CB8AC3E}">
        <p14:creationId xmlns:p14="http://schemas.microsoft.com/office/powerpoint/2010/main" val="11659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Mass Index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Body Mass Index is a measure of body fat based on height and weight that applies to adult men and women.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BMI = m / h^2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BMI : body mass index</a:t>
            </a:r>
          </a:p>
          <a:p>
            <a:pPr lvl="1"/>
            <a:r>
              <a:rPr lang="en-US" dirty="0" smtClean="0"/>
              <a:t>m : mass in kg</a:t>
            </a:r>
          </a:p>
          <a:p>
            <a:pPr lvl="1"/>
            <a:r>
              <a:rPr lang="en-US" dirty="0" smtClean="0"/>
              <a:t>h : height in 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3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BMI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Regarding the BMI measure, the World Health Organization proposes the following classification</a:t>
            </a:r>
          </a:p>
          <a:p>
            <a:endParaRPr lang="en-US" dirty="0"/>
          </a:p>
          <a:p>
            <a:pPr lvl="1"/>
            <a:r>
              <a:rPr lang="en-US" dirty="0" smtClean="0"/>
              <a:t>BMI &lt; 18.5 : Underweight</a:t>
            </a:r>
          </a:p>
          <a:p>
            <a:pPr lvl="1"/>
            <a:r>
              <a:rPr lang="en-US" dirty="0" smtClean="0"/>
              <a:t>BMI [18.5-24.9] : Normal weight</a:t>
            </a:r>
          </a:p>
          <a:p>
            <a:pPr lvl="1"/>
            <a:r>
              <a:rPr lang="en-US" dirty="0" smtClean="0"/>
              <a:t>BMI [25-29.9] : Overweight</a:t>
            </a:r>
          </a:p>
          <a:p>
            <a:pPr lvl="1"/>
            <a:r>
              <a:rPr lang="en-US" dirty="0" smtClean="0"/>
              <a:t>BMI &gt;= 30 : Obesity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BMI Application UI</a:t>
            </a:r>
            <a:endParaRPr lang="en-US" dirty="0"/>
          </a:p>
        </p:txBody>
      </p:sp>
      <p:pic>
        <p:nvPicPr>
          <p:cNvPr id="4" name="Content Placeholder 3" descr="Screenshot 2014-11-25 19.11.4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" r="78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3289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136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Calculating Body Mass Index</vt:lpstr>
      <vt:lpstr>Project Goal</vt:lpstr>
      <vt:lpstr>Body Mass Index Calculation</vt:lpstr>
      <vt:lpstr>BMI Classification</vt:lpstr>
      <vt:lpstr>BMI Application UI</vt:lpstr>
    </vt:vector>
  </TitlesOfParts>
  <Company>Stony Brook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Body Mass Index</dc:title>
  <dc:creator>Chaitanya</dc:creator>
  <cp:lastModifiedBy>Chaitanya</cp:lastModifiedBy>
  <cp:revision>2</cp:revision>
  <dcterms:created xsi:type="dcterms:W3CDTF">2014-11-26T00:08:46Z</dcterms:created>
  <dcterms:modified xsi:type="dcterms:W3CDTF">2014-11-26T00:17:46Z</dcterms:modified>
</cp:coreProperties>
</file>