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5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259E-AE54-4C91-B632-AAF14EFF37FC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425E-D432-4277-A0B7-DA88811B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5425E-D432-4277-A0B7-DA88811B0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9BBD-7757-45CC-A8B4-346A367A0543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3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0FB-E57B-4EE2-89E5-8018A4FAEE6D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5134-3A0F-4C12-B1A2-683E10E58456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A5B1-652A-46CD-8D4F-17C11A634D02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E5B4-3B67-4CA6-87FF-6EC2DC16474B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8D1-131E-44E0-BA8B-71CDDA98ABF4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7C0-74CD-472D-A4B1-2DFD49E6F654}" type="datetime1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F430-2AD0-48B3-A9A5-DF992A433060}" type="datetime1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B648-8E5A-4EB1-B09E-8A82BC67CA1F}" type="datetime1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BF4357-C43D-40BF-A6A0-7952AB786307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B66-9501-4403-A20D-E47A39F264F7}" type="datetime1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CFF21-1612-4BA4-9683-34A06A945811}" type="datetime1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88F2BE-3CBC-4852-BF63-F7748EDFC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GRE/SAT style Sentence </a:t>
            </a:r>
            <a:r>
              <a:rPr lang="en-US" dirty="0"/>
              <a:t>Completion using </a:t>
            </a:r>
            <a:r>
              <a:rPr lang="en-US" dirty="0" smtClean="0"/>
              <a:t>NLP </a:t>
            </a:r>
            <a:r>
              <a:rPr lang="en-US" dirty="0"/>
              <a:t>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CHAITANYA MALLAMPATI</a:t>
            </a:r>
          </a:p>
          <a:p>
            <a:r>
              <a:rPr lang="en-US" dirty="0" err="1" smtClean="0"/>
              <a:t>Paavan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Sirigiri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Sentence Completion Task using Web-scale Data by </a:t>
            </a:r>
            <a:r>
              <a:rPr lang="en-US" dirty="0" err="1" smtClean="0"/>
              <a:t>Kyusong</a:t>
            </a:r>
            <a:r>
              <a:rPr lang="en-US" dirty="0" smtClean="0"/>
              <a:t> Lee et al. [2014]</a:t>
            </a:r>
          </a:p>
          <a:p>
            <a:r>
              <a:rPr lang="en-US" dirty="0" smtClean="0"/>
              <a:t>2) The Microsoft Research Sentence Completion Challenge by </a:t>
            </a:r>
            <a:r>
              <a:rPr lang="en-US" dirty="0" err="1" smtClean="0"/>
              <a:t>Geoffry</a:t>
            </a:r>
            <a:r>
              <a:rPr lang="en-US" dirty="0" smtClean="0"/>
              <a:t> Zweig et al [2011]</a:t>
            </a:r>
          </a:p>
          <a:p>
            <a:r>
              <a:rPr lang="en-US" dirty="0" smtClean="0"/>
              <a:t>3) </a:t>
            </a:r>
            <a:r>
              <a:rPr lang="en-US" dirty="0"/>
              <a:t>Computational </a:t>
            </a:r>
            <a:r>
              <a:rPr lang="en-US" dirty="0" smtClean="0"/>
              <a:t>Approaches </a:t>
            </a:r>
            <a:r>
              <a:rPr lang="en-US" dirty="0"/>
              <a:t>to Sentence Completion by </a:t>
            </a:r>
            <a:r>
              <a:rPr lang="en-US" dirty="0" err="1"/>
              <a:t>Georey</a:t>
            </a:r>
            <a:r>
              <a:rPr lang="en-US" dirty="0"/>
              <a:t> </a:t>
            </a:r>
            <a:r>
              <a:rPr lang="en-US" dirty="0" smtClean="0"/>
              <a:t>Zweig et al [2012]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&amp; 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problem we tackle is to automatically </a:t>
            </a:r>
            <a:r>
              <a:rPr lang="en-US" dirty="0"/>
              <a:t>answer SAT/GRE style sentence </a:t>
            </a:r>
            <a:r>
              <a:rPr lang="en-US" dirty="0" smtClean="0"/>
              <a:t>completion questions</a:t>
            </a:r>
            <a:r>
              <a:rPr lang="en-US" dirty="0"/>
              <a:t> </a:t>
            </a:r>
            <a:r>
              <a:rPr lang="en-US" dirty="0" smtClean="0"/>
              <a:t>using natural language processing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For dataset collection, we obtained training set consisting of data from 500 19</a:t>
            </a:r>
            <a:r>
              <a:rPr lang="en-US" baseline="30000" dirty="0" smtClean="0"/>
              <a:t>th</a:t>
            </a:r>
            <a:r>
              <a:rPr lang="en-US" dirty="0" smtClean="0"/>
              <a:t> century novels. The testing data is a collection of 1040 sentences from Sherlock Holmes novels. This is the same dataset used in Microsoft research sentence completion challenge.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Later, we increased the dataset for training to Microsoft web n-gram corpus. This is available as a web service. [This was done to avoid mathematically complex computations]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Gold Standard – set of 1040 sentences for which answers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N-gram language model.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Features</a:t>
            </a:r>
          </a:p>
          <a:p>
            <a:pPr marL="0" indent="0">
              <a:buNone/>
            </a:pPr>
            <a:r>
              <a:rPr lang="en-US" dirty="0" smtClean="0"/>
              <a:t>        1) Basic bigrams, trigrams and 4-grams.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2) Bigrams, trigrams and 4-grams using backward/forward n-grams surrounding the answer.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For unseen data, we use back-off algorithm.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Hybrid of N-gram language model and LSA techniques.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SUMLM model [which uses SVM]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[before data pre-processing]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24363"/>
              </p:ext>
            </p:extLst>
          </p:nvPr>
        </p:nvGraphicFramePr>
        <p:xfrm>
          <a:off x="1097280" y="2707654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Bigrams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20.77 %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Forward/Backward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26.25 %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Coherence + Forward/Backward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25.38 %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Bigrams  [Microsoft n-gram corpus]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33.26 %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Trigrams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44.33 %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[after data pre-processing]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86337" cy="4023360"/>
          </a:xfrm>
        </p:spPr>
        <p:txBody>
          <a:bodyPr/>
          <a:lstStyle/>
          <a:p>
            <a:r>
              <a:rPr lang="en-US" dirty="0" smtClean="0"/>
              <a:t>We eliminated insignificant n-grams (for </a:t>
            </a:r>
            <a:r>
              <a:rPr lang="en-US" dirty="0" err="1" smtClean="0"/>
              <a:t>eg</a:t>
            </a:r>
            <a:r>
              <a:rPr lang="en-US" dirty="0" smtClean="0"/>
              <a:t>. Bigrams with frequency count less than 20). The results changed to the following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6795"/>
              </p:ext>
            </p:extLst>
          </p:nvPr>
        </p:nvGraphicFramePr>
        <p:xfrm>
          <a:off x="1097277" y="2601474"/>
          <a:ext cx="1005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26.05 % [up from 20.8 %]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Forward/Backward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26.25 %    [same</a:t>
                      </a:r>
                      <a:r>
                        <a:rPr lang="en-US" baseline="0" dirty="0" smtClean="0"/>
                        <a:t> as before</a:t>
                      </a:r>
                      <a:r>
                        <a:rPr lang="en-US" dirty="0" smtClean="0"/>
                        <a:t> 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Coherence + Forward/</a:t>
                      </a:r>
                      <a:r>
                        <a:rPr lang="en-US" baseline="0" dirty="0" smtClean="0"/>
                        <a:t> Backward Bigrams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25.38 %    [same as before]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[after midway presentation]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16900"/>
              </p:ext>
            </p:extLst>
          </p:nvPr>
        </p:nvGraphicFramePr>
        <p:xfrm>
          <a:off x="1065746" y="2146025"/>
          <a:ext cx="100584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0" dirty="0" err="1" smtClean="0"/>
                        <a:t>our</a:t>
                      </a:r>
                      <a:r>
                        <a:rPr lang="en-US" dirty="0" err="1" smtClean="0"/>
                        <a:t>grams</a:t>
                      </a:r>
                      <a:r>
                        <a:rPr lang="en-US" dirty="0" smtClean="0"/>
                        <a:t> (Microsoft Corpus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64.13 %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Backoff</a:t>
                      </a:r>
                      <a:r>
                        <a:rPr lang="en-US" dirty="0" smtClean="0"/>
                        <a:t>  N-Gram Language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79.42 %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Backoff</a:t>
                      </a:r>
                      <a:r>
                        <a:rPr lang="en-US" dirty="0" smtClean="0"/>
                        <a:t>  N-Gram Language Model + Root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77.31 %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Backoff</a:t>
                      </a:r>
                      <a:r>
                        <a:rPr lang="en-US" dirty="0" smtClean="0"/>
                        <a:t>  N-Gram LM + Non Weighted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71.54%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Backoff</a:t>
                      </a:r>
                      <a:r>
                        <a:rPr lang="en-US" dirty="0" smtClean="0"/>
                        <a:t>  N-Gram LM + Weighted Sum [8-3-1]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76.92 %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Backoff</a:t>
                      </a:r>
                      <a:r>
                        <a:rPr lang="en-US" dirty="0" smtClean="0"/>
                        <a:t>  N-Gram Language Model +Synonyms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 LM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seize him and use violence towards him in order to make him sign some papers to make </a:t>
            </a:r>
            <a:r>
              <a:rPr lang="en-US" dirty="0" smtClean="0"/>
              <a:t>over the </a:t>
            </a:r>
            <a:r>
              <a:rPr lang="en-US" dirty="0"/>
              <a:t>girl's </a:t>
            </a:r>
            <a:r>
              <a:rPr lang="en-US" dirty="0" smtClean="0"/>
              <a:t>__________   of </a:t>
            </a:r>
            <a:r>
              <a:rPr lang="en-US" dirty="0"/>
              <a:t>which he may be trustee to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A. appreciation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B.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C. suspicions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D. administration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E. fortune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_____________ by </a:t>
            </a:r>
            <a:r>
              <a:rPr lang="en-US" dirty="0"/>
              <a:t>nature, Jones spoke very little even to his own family members.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A. garrulous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B. equivocal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C. taciturn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D. arrogant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E. gregarious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18990"/>
              </p:ext>
            </p:extLst>
          </p:nvPr>
        </p:nvGraphicFramePr>
        <p:xfrm>
          <a:off x="1097277" y="2601474"/>
          <a:ext cx="100584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LSA n-gram language </a:t>
                      </a:r>
                      <a:r>
                        <a:rPr lang="en-US" dirty="0" smtClean="0"/>
                        <a:t>model  Unigrams</a:t>
                      </a:r>
                      <a:r>
                        <a:rPr lang="en-US" baseline="0" dirty="0" smtClean="0"/>
                        <a:t> (Holmes Corpus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33.23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LSA n-gram language model  Trigrams</a:t>
                      </a:r>
                      <a:r>
                        <a:rPr lang="en-US" baseline="0" dirty="0" smtClean="0"/>
                        <a:t> (Holmes Corpus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48.12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LSA n-gram language model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Four</a:t>
                      </a:r>
                      <a:r>
                        <a:rPr lang="en-US" dirty="0" err="1" smtClean="0"/>
                        <a:t>grams</a:t>
                      </a:r>
                      <a:r>
                        <a:rPr lang="en-US" baseline="0" dirty="0" smtClean="0"/>
                        <a:t> (Microsoft Corpus 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&gt;80</a:t>
                      </a:r>
                      <a:r>
                        <a:rPr lang="en-US" baseline="0" dirty="0" smtClean="0"/>
                        <a:t> %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F2BE-3CBC-4852-BF63-F7748EDFC2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537</Words>
  <Application>Microsoft Office PowerPoint</Application>
  <PresentationFormat>Custom</PresentationFormat>
  <Paragraphs>94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GRE/SAT style Sentence Completion using NLP Techniques</vt:lpstr>
      <vt:lpstr>Problem Definition &amp; Dataset Collection</vt:lpstr>
      <vt:lpstr>Algorithms </vt:lpstr>
      <vt:lpstr>Results [before data pre-processing]</vt:lpstr>
      <vt:lpstr>Results [after data pre-processing]</vt:lpstr>
      <vt:lpstr>Results [after midway presentation]</vt:lpstr>
      <vt:lpstr>Error Analysis</vt:lpstr>
      <vt:lpstr>Error Analysis</vt:lpstr>
      <vt:lpstr>Latent Semantic Analysis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Completion using Natural Language Processing Techniques</dc:title>
  <dc:creator>smalla</dc:creator>
  <cp:lastModifiedBy>Intel</cp:lastModifiedBy>
  <cp:revision>15</cp:revision>
  <dcterms:created xsi:type="dcterms:W3CDTF">2014-04-14T03:51:52Z</dcterms:created>
  <dcterms:modified xsi:type="dcterms:W3CDTF">2014-05-23T03:50:12Z</dcterms:modified>
</cp:coreProperties>
</file>