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261" r:id="rId3"/>
    <p:sldId id="315" r:id="rId4"/>
    <p:sldId id="319" r:id="rId5"/>
    <p:sldId id="320" r:id="rId6"/>
    <p:sldId id="321" r:id="rId7"/>
    <p:sldId id="322" r:id="rId8"/>
    <p:sldId id="323" r:id="rId9"/>
    <p:sldId id="324" r:id="rId10"/>
    <p:sldId id="327" r:id="rId11"/>
    <p:sldId id="325" r:id="rId12"/>
    <p:sldId id="332" r:id="rId13"/>
    <p:sldId id="276" r:id="rId14"/>
    <p:sldId id="328" r:id="rId15"/>
    <p:sldId id="329" r:id="rId16"/>
    <p:sldId id="330" r:id="rId17"/>
    <p:sldId id="331" r:id="rId18"/>
    <p:sldId id="333" r:id="rId19"/>
    <p:sldId id="334" r:id="rId20"/>
    <p:sldId id="312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50" r:id="rId35"/>
    <p:sldId id="351" r:id="rId36"/>
    <p:sldId id="348" r:id="rId37"/>
    <p:sldId id="349" r:id="rId38"/>
    <p:sldId id="352" r:id="rId39"/>
    <p:sldId id="353" r:id="rId40"/>
    <p:sldId id="357" r:id="rId41"/>
    <p:sldId id="358" r:id="rId42"/>
    <p:sldId id="359" r:id="rId43"/>
    <p:sldId id="360" r:id="rId44"/>
    <p:sldId id="361" r:id="rId45"/>
    <p:sldId id="362" r:id="rId46"/>
    <p:sldId id="363" r:id="rId47"/>
    <p:sldId id="364" r:id="rId48"/>
    <p:sldId id="365" r:id="rId49"/>
    <p:sldId id="366" r:id="rId50"/>
    <p:sldId id="367" r:id="rId51"/>
    <p:sldId id="368" r:id="rId52"/>
    <p:sldId id="369" r:id="rId53"/>
    <p:sldId id="370" r:id="rId54"/>
    <p:sldId id="371" r:id="rId5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ep Response of a Gravity Drained Tank" id="{A913120D-14D9-4EC4-836D-88C9D5E780F7}">
          <p14:sldIdLst>
            <p14:sldId id="318"/>
            <p14:sldId id="261"/>
            <p14:sldId id="315"/>
          </p14:sldIdLst>
        </p14:section>
        <p14:section name="Linear Approximation of a Process Model" id="{EC3E0A5F-2E84-46FA-A2D2-62B74F9B605A}">
          <p14:sldIdLst>
            <p14:sldId id="319"/>
            <p14:sldId id="320"/>
            <p14:sldId id="321"/>
            <p14:sldId id="322"/>
          </p14:sldIdLst>
        </p14:section>
        <p14:section name="Linear Approximation of a Multivariable Model" id="{0B0622B3-CE1F-467A-9602-674DA54124AD}">
          <p14:sldIdLst>
            <p14:sldId id="323"/>
            <p14:sldId id="324"/>
            <p14:sldId id="327"/>
            <p14:sldId id="325"/>
          </p14:sldIdLst>
        </p14:section>
        <p14:section name="Fitting First Order plus Time Delay to Step Response" id="{1632A802-D354-4621-BE98-570A90B15D05}">
          <p14:sldIdLst>
            <p14:sldId id="332"/>
            <p14:sldId id="276"/>
            <p14:sldId id="328"/>
            <p14:sldId id="329"/>
            <p14:sldId id="330"/>
            <p14:sldId id="331"/>
            <p14:sldId id="333"/>
            <p14:sldId id="334"/>
          </p14:sldIdLst>
        </p14:section>
        <p14:section name="One Compartment Pharmacokinetics" id="{FFCD5ADC-5E09-4830-A83E-0F8DD92C704C}">
          <p14:sldIdLst>
            <p14:sldId id="312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</p14:sldIdLst>
        </p14:section>
        <p14:section name="Second Order Models" id="{2115BF98-367C-40FD-B3A9-7D534F43E256}">
          <p14:sldIdLst>
            <p14:sldId id="343"/>
            <p14:sldId id="344"/>
            <p14:sldId id="345"/>
            <p14:sldId id="346"/>
            <p14:sldId id="347"/>
            <p14:sldId id="350"/>
            <p14:sldId id="351"/>
            <p14:sldId id="348"/>
            <p14:sldId id="349"/>
          </p14:sldIdLst>
        </p14:section>
        <p14:section name="Interacting Tanks" id="{09CE161E-3AD9-4F34-99EE-B7E1EFE59FA9}">
          <p14:sldIdLst>
            <p14:sldId id="352"/>
            <p14:sldId id="353"/>
          </p14:sldIdLst>
        </p14:section>
        <p14:section name="Manometer Models and Dynamics" id="{3F8E1581-A4F9-4C3D-BAE6-F923B3E6E388}">
          <p14:sldIdLst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5401694-D3C9-40C9-BF67-FD015ABB5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0F8972BE-BE9E-492E-B5AE-62D2F7793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D8C39F3-D00B-4E1F-A2E9-8250EED56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E19D8EC-CA1F-46CC-9E98-8D4023BF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8B50460-3420-47AC-9A8B-CDDF7B39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494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E6A7BA-928C-4583-A3FC-FD0882E9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6B3651EC-52DF-4F00-BCF5-A9D8C0A45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5E14AF5-0104-4C3F-AA3F-DFE5E859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7D6042C-7F8F-4111-AF27-1A1F620E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A4CE48B-4B4A-431C-B355-E1D824FF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241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8AA3D1BB-4BA9-45EC-94E8-50C8BBCEA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C2ACBA26-FF2F-4F56-9B44-041F67B01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E843760-CBC3-4B0F-B4BD-F04D9F16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DD274A2-F731-4955-A4E6-D8DE888C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C10E397-2834-47CB-B214-98D6D099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6091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BEADC8E-F32B-477D-B99A-CF0D0745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3787797-0EBD-4DF6-8524-0C97B2432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C3B2899-9CA4-40FD-A5CA-4660C2061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EEF0ECE-52EB-40A6-8F19-72468180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B2AF95B-CA71-46D3-8978-5257486E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7169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41C09AD-28D7-4885-A14E-A0AC978D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6C2E8A54-E6A3-4215-AC46-4F5989502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45DF856-8AFC-4AFF-9F1C-76D11F68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2CA877F-A9BB-4C3D-8293-E4CA39C3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15ADA4F-C5BD-44CB-B15B-2C58D94E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512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1F31C8A-4581-44C6-9B65-02F90D2DE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A44B784-8EB4-477F-B9C3-87D46914C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2534566D-9716-4F42-89F3-15FC3670D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4B45FAA0-FAFB-402A-9CE0-5DEDE1E8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AA7581C-D1EC-4C38-BAA8-BC88F285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FA6EE92-01A0-4308-B043-04CEC73C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805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6C08DE3-114B-44F0-A4B0-85E86EBE8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2499A994-28CB-4147-A157-3FE666673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18E5D87F-FD02-46BC-894F-1C2ABD767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8B15A156-A023-4AF0-988D-676681D6B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FDA5B3A2-1118-46D7-9D69-BE52C01CF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4866DC95-5157-4019-B93B-4E1A3A1E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9763A49B-50F6-415F-9ACC-376FFCEA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3DCFAF04-A94B-4E49-97A2-40B534AF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2308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DA054EA-8E21-47E6-AF49-3D64D57A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5FADEA7D-A78A-42A5-9133-AC5B4174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2460907B-5BD6-44A3-A93D-548A0F74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068BCAC0-C341-4C5B-9122-6686F2F2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5032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F594CF21-B545-4783-B6AD-741CBD71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6B6914C-D454-475F-8DD7-00077ACD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CC4E1A0D-0E35-49AB-98B0-7B6BC915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667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CD95DAF-9A92-4FEF-BCB4-5E4A1123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28C7C22-BF82-46AA-B86B-0CC0229B1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7B05E5F-4E91-44F1-9DF0-EBB9878D7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A294F8C5-6658-4232-ACCD-B5D9CC3A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AE01C6F1-AC46-4E28-8B8A-8E036DEB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1797E5DF-2A8A-4119-8FCD-1A093AAF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679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3F0BAF9-E08B-4C8F-82A5-C2D1976A7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8C6FFD03-12DB-4351-8A4F-4B98CFF5A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716EF257-FCDA-4949-B1E8-BD5C729EB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1E4D351B-E1C4-43D0-8A72-88D7C34D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E7CD6DF-0549-4A42-8D76-27EAD860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9BD41EC5-4D9A-42ED-9102-EC6879DF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0254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7F7033E5-4EDA-42F4-8AB4-C0CFE44C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EDC827AE-164B-4328-9E6B-CD34AAFAF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551BD85-F3BE-4EDE-82EA-1EC8CB1E9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BDF0F-E562-40CD-9646-9FEBBC67935B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AEC6971-C0DB-444E-9CEE-B443F52C6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7F0CF47-1AA0-4526-A604-CBE711F4F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37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73020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Step Response of a Gravity Drained Tank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0F774E72-A074-412F-A99F-8D79D3270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03" y="536613"/>
            <a:ext cx="7792357" cy="3286639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CEEB6494-671E-438D-BB25-F3BA3FF2F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560" y="619290"/>
            <a:ext cx="3697516" cy="3969667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B58839C0-9441-44F4-8125-57ABEEF4A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03" y="3944236"/>
            <a:ext cx="4400623" cy="291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22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7302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Linear Approximation of a Process Model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6A76A13A-35B0-4AD9-9853-9E63BFCDF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75" y="595211"/>
            <a:ext cx="5382378" cy="5025621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7A30A3A6-39E4-4DF7-9CCD-090A7D719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75" y="5611554"/>
            <a:ext cx="5522337" cy="124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7302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Linear Approximation of a Process Model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045119DF-E4D5-4237-A1BD-AA8307430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1" y="540828"/>
            <a:ext cx="8048095" cy="623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68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230707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Fitting First Order plus Time Delay to Step Response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644FAD01-0636-4520-B797-BCBA20421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99" y="569167"/>
            <a:ext cx="7291425" cy="617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07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230707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Fitting First Order plus Time Delay to Step Response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B291C226-3A7B-4EC6-8AE4-A4EF92299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58" y="562333"/>
            <a:ext cx="8095238" cy="2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96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230707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Fitting First Order plus Time Delay to Step Response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A9D36EDE-38A1-47B2-B15D-C42BDD174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25" y="683824"/>
            <a:ext cx="7520763" cy="587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68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230707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Fitting First Order plus Time Delay to Step Response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3FC9CECF-F430-4219-93D1-629B0D9FC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3" y="701520"/>
            <a:ext cx="8219048" cy="5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20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230707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Fitting First Order plus Time Delay to Step Response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894D2DA3-5AD9-44C7-9719-30C083B1F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2091"/>
            <a:ext cx="7390476" cy="5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49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230707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Fitting First Order plus Time Delay to Step Response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8B0568C5-5FED-45CB-AF08-F51AD9BE6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69" y="795973"/>
            <a:ext cx="8361707" cy="495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04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230707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Fitting First Order plus Time Delay to Step Response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82B57A60-A19F-491F-A0D9-484C5B56D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98" y="734421"/>
            <a:ext cx="8019048" cy="3485714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D7744D5-901E-40A1-8824-008684066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98" y="4554709"/>
            <a:ext cx="6114286" cy="1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01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230707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Fitting First Order plus Time Delay to Step Response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BED6FDF0-E4B5-44DF-9750-C960941E7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33" y="975452"/>
            <a:ext cx="5419048" cy="4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73020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Step Response of a Gravity Drained Tank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3B79937E-FDD2-4CFE-98DD-A258BE55E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43" y="813361"/>
            <a:ext cx="8533333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51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One Compartment Pharmacokinetics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D91D109A-5760-4C1C-BF70-47A1B55B9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7" y="593553"/>
            <a:ext cx="8419048" cy="4495238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C6A5C1ED-16A1-4E1C-86DF-D4486E327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33" y="5272654"/>
            <a:ext cx="8380952" cy="1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01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One Compartment Pharmacokinetics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C516A070-41B8-47F8-B61F-89055F783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54" y="694268"/>
            <a:ext cx="8361905" cy="3304762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6B81C170-4598-4DE5-A810-728B2F7F0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54" y="4180345"/>
            <a:ext cx="3384740" cy="177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One Compartment Pharmacokinetics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4663C4B5-BC7F-4773-B601-0D947EB2A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3" y="635250"/>
            <a:ext cx="5038095" cy="4523809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C833BE39-FE8E-41C1-9F74-D42824D7A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445" y="2798073"/>
            <a:ext cx="4197109" cy="299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One Compartment Pharmacokinetics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9EE674A1-C811-40C9-89E5-9E419F4BA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61" y="834799"/>
            <a:ext cx="8342857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35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One Compartment Pharmacokinetics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0889E4D4-CFB5-4026-A64F-5BAC86606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08" y="518647"/>
            <a:ext cx="8371428" cy="4980952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9D6E0237-0131-48D3-B030-43529C7FE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280" y="3965079"/>
            <a:ext cx="4035422" cy="269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80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One Compartment Pharmacokinetics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7307E5E8-4331-4B89-822C-3A972FF50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0" y="469685"/>
            <a:ext cx="3371429" cy="3828571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EAFEDB51-C167-4B54-85D4-210C24AF4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2979" y="669685"/>
            <a:ext cx="8057143" cy="3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47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One Compartment Pharmacokinetics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D99A282B-4A1A-403D-97A7-8FC0C30F8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72" y="851457"/>
            <a:ext cx="8504762" cy="5285714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BE1B1CB0-BD4A-46AE-A8E6-600D0CADA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393" y="3090362"/>
            <a:ext cx="8209524" cy="304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30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One Compartment Pharmacokinetics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B1D6910F-BCB0-4A42-ADC8-DE65306AD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09" y="594518"/>
            <a:ext cx="8504762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63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One Compartment Pharmacokinetics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5131A674-E9AB-4914-BCCB-5C83D9179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1" y="540874"/>
            <a:ext cx="8400000" cy="1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1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Second Order Models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307C8575-1720-40DA-8A32-E05AB3AF3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68" y="736739"/>
            <a:ext cx="8476190" cy="3257143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CAF04DA2-5F64-48F5-94EF-7F659BA74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492" y="4199884"/>
            <a:ext cx="8333333" cy="2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7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73020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Step Response of a Gravity Drained Tank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1B9A4363-DE3F-4C92-B949-F534AC08B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49" y="579130"/>
            <a:ext cx="8314286" cy="5457143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C67998CB-7779-483A-BAF5-385BDE582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828" y="3088434"/>
            <a:ext cx="4605564" cy="32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13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Second Order Models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BE89582B-B7B0-4159-97C4-B71B53B35F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661"/>
          <a:stretch/>
        </p:blipFill>
        <p:spPr>
          <a:xfrm>
            <a:off x="1572838" y="953959"/>
            <a:ext cx="8523809" cy="530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82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Second Order Models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537368D2-9F09-43AD-BCDE-8293D460C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44" y="1050577"/>
            <a:ext cx="6281199" cy="475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04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Second Order Models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64F60247-D7A0-4F53-9327-6953C73D9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21" y="886665"/>
            <a:ext cx="6761905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30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Second Order Models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BD16BDD9-BD38-4FAB-94D6-0F95AA870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06" y="528123"/>
            <a:ext cx="8238095" cy="2666667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98A13B82-B800-4AAD-8F8A-EFD85DE52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9" y="4237605"/>
            <a:ext cx="3041721" cy="109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134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Second Order Models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A6C2D5D-031B-49CF-A186-A9F679E29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38" y="634717"/>
            <a:ext cx="4777273" cy="589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2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Second Order Models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FBD6F99D-39B9-4808-8EDE-0C2C323E5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714"/>
            <a:ext cx="5190476" cy="5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62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Second Order Models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ED32A4B2-6AD5-4ED4-BD1B-7618B093C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98" y="617142"/>
            <a:ext cx="6439316" cy="589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088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Second Order Models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E5C7E51B-3F7B-44DE-944B-7D80A70C5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11" y="520725"/>
            <a:ext cx="8304762" cy="2476190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9AAB49A4-E5E5-4D45-A3F0-EF661B7B3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80" y="2938370"/>
            <a:ext cx="3996612" cy="3815770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6C17579D-E7F4-49F9-80AE-4B4E11C50F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496997"/>
            <a:ext cx="4247619" cy="4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254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 Interacting Tanks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58FAC3E8-A864-4A1F-83E3-25B26E289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6" y="477278"/>
            <a:ext cx="7533068" cy="3544216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026FD223-89F1-4D98-BDBB-6659890F0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78" y="4143300"/>
            <a:ext cx="6019048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51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 Interacting Tanks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3327BBD5-E12F-4B71-B2B2-0D2D5F379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69" y="579642"/>
            <a:ext cx="3780952" cy="5866667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C0DFEDEE-7ACA-4F56-81FC-FB513589E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095" y="584307"/>
            <a:ext cx="6063988" cy="345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3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159795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Linear Approximation of a Multivariable Model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CD059DC0-23DB-438E-9F69-44F6C4673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0" y="779953"/>
            <a:ext cx="8533333" cy="4504762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9AA594B0-8837-4595-9224-98290DE10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62" y="5444453"/>
            <a:ext cx="4733333" cy="876190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A0BD3D91-824E-40B8-9857-01000475B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9335" y="4273421"/>
            <a:ext cx="7069495" cy="1245677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57B5E95A-444B-402B-8FC9-184186039C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9335" y="5519098"/>
            <a:ext cx="5171429" cy="1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67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 Manometer Models and Dynamics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1E39F3DE-0BFD-4A2D-9EC5-39D3C3F3D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1" y="447035"/>
            <a:ext cx="10142857" cy="3761905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1D9EE8C7-7508-478D-AD23-D7481828B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822" y="2355979"/>
            <a:ext cx="3284377" cy="415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965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 Manometer Models and Dynamics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ECFA2F3-9824-4103-B98E-DA46AABAC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0" y="510020"/>
            <a:ext cx="10047619" cy="5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335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 Manometer Models and Dynamics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479639B8-4F2B-4CEA-94D7-1D8B07450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72" y="771346"/>
            <a:ext cx="4504762" cy="4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37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 Manometer Models and Dynamics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8F049C7F-6CD7-4E99-B489-1BC971AFF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21" y="660469"/>
            <a:ext cx="10400000" cy="5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055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 Manometer Models and Dynamics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8B883CC2-32C1-408E-B9F3-5FC6DA5AD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56" y="665106"/>
            <a:ext cx="5038095" cy="4800000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69E58FD1-6844-4151-BDB5-634B14B3F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986" y="691811"/>
            <a:ext cx="4419048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987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 Manometer Models and Dynamics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406391AA-C28F-4ABE-B67F-AD531EB1C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11" y="772255"/>
            <a:ext cx="8838095" cy="3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603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 Manometer Models and Dynamics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0D45EA81-0D56-4AB6-BB5A-2569E9E40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27" y="476226"/>
            <a:ext cx="5360679" cy="594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218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 Manometer Models and Dynamics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741CA897-EA97-41AC-A9DA-80D6BC3F2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04" y="574117"/>
            <a:ext cx="6800000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430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 Manometer Models and Dynamics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3C3FDC7A-F4D1-45E3-9135-89E5DDD52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71" y="841876"/>
            <a:ext cx="5771429" cy="4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161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 Manometer Models and Dynamics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A33004E9-D93D-42A8-BA24-78A0C507D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26" y="629429"/>
            <a:ext cx="5314286" cy="6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2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7302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Linear Approximation of a Process Model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D933FD6F-EEED-4876-B45A-B237B69D5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53" y="530693"/>
            <a:ext cx="7209524" cy="3333333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18997C62-732D-4ABD-8D27-F4F83C3A8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953" y="3864026"/>
            <a:ext cx="8295238" cy="2993974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88C0A64F-D9F4-469B-8A71-65E48F9CA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7130" y="6459130"/>
            <a:ext cx="790476" cy="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571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 Manometer Models and Dynamics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8EB1B7F5-9577-47AC-A6C5-CC1A315F3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92" y="788268"/>
            <a:ext cx="8333333" cy="5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158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 Manometer Models and Dynamics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B1A45756-24C0-4FB3-A9D6-A403E94E9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97" y="621795"/>
            <a:ext cx="5057143" cy="5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354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 Manometer Models and Dynamics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04FC785A-48FA-4E7F-A510-07F08FC4C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76" y="868001"/>
            <a:ext cx="4276190" cy="5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840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 Manometer Models and Dynamics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E81DB1A6-F5EC-4ADA-8EFC-60FBF122D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88" y="544192"/>
            <a:ext cx="4019048" cy="5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688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 Manometer Models and Dynamics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62831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7302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Linear Approximation of a Process Model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B9883EB1-CB0B-4563-9A63-1FAAD5540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20" y="625150"/>
            <a:ext cx="7972114" cy="6055568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690FF2C9-11C3-45C6-B01E-BA13A7E5E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177" y="1815882"/>
            <a:ext cx="5571799" cy="357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17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7302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Linear Approximation of a Process Model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65334A6C-82E6-4752-BCE5-13E0BB527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92" y="645694"/>
            <a:ext cx="6523809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14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7302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Linear Approximation of a Process Model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B3403D82-8513-41D8-A888-B2BC1B777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108" y="698178"/>
            <a:ext cx="8380952" cy="5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7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7302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Linear Approximation of a Process Model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31AA7A67-9E6B-4581-AC4D-D5F56955A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07" y="790642"/>
            <a:ext cx="5742857" cy="5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7297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464</Words>
  <Application>Microsoft Office PowerPoint</Application>
  <PresentationFormat>แบบจอกว้าง</PresentationFormat>
  <Paragraphs>217</Paragraphs>
  <Slides>54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Helvetica Neue</vt:lpstr>
      <vt:lpstr>Noto Sans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Chaiwat Klaewwigkij</dc:creator>
  <cp:lastModifiedBy>Chaiwat Klaewwigkij</cp:lastModifiedBy>
  <cp:revision>154</cp:revision>
  <dcterms:created xsi:type="dcterms:W3CDTF">2020-09-16T06:35:56Z</dcterms:created>
  <dcterms:modified xsi:type="dcterms:W3CDTF">2020-09-16T11:38:45Z</dcterms:modified>
</cp:coreProperties>
</file>