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1" r:id="rId2"/>
    <p:sldId id="379" r:id="rId3"/>
    <p:sldId id="380" r:id="rId4"/>
    <p:sldId id="381" r:id="rId5"/>
    <p:sldId id="373" r:id="rId6"/>
    <p:sldId id="382" r:id="rId7"/>
    <p:sldId id="383" r:id="rId8"/>
    <p:sldId id="384" r:id="rId9"/>
    <p:sldId id="385" r:id="rId10"/>
    <p:sldId id="386" r:id="rId11"/>
    <p:sldId id="387" r:id="rId12"/>
    <p:sldId id="374" r:id="rId13"/>
    <p:sldId id="375" r:id="rId14"/>
    <p:sldId id="376" r:id="rId15"/>
    <p:sldId id="377" r:id="rId16"/>
    <p:sldId id="378" r:id="rId17"/>
    <p:sldId id="388" r:id="rId18"/>
    <p:sldId id="389" r:id="rId19"/>
    <p:sldId id="390" r:id="rId20"/>
    <p:sldId id="264" r:id="rId21"/>
    <p:sldId id="321" r:id="rId22"/>
    <p:sldId id="391" r:id="rId23"/>
    <p:sldId id="392" r:id="rId24"/>
    <p:sldId id="393" r:id="rId25"/>
    <p:sldId id="394" r:id="rId26"/>
    <p:sldId id="395" r:id="rId27"/>
    <p:sldId id="396" r:id="rId28"/>
    <p:sldId id="328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5" r:id="rId37"/>
    <p:sldId id="406" r:id="rId38"/>
    <p:sldId id="407" r:id="rId39"/>
    <p:sldId id="404" r:id="rId40"/>
    <p:sldId id="408" r:id="rId41"/>
  </p:sldIdLst>
  <p:sldSz cx="12192000" cy="6858000"/>
  <p:notesSz cx="10021888" cy="68881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Getting Started with Transfer Functions" id="{A913120D-14D9-4EC4-836D-88C9D5E780F7}">
          <p14:sldIdLst>
            <p14:sldId id="261"/>
            <p14:sldId id="379"/>
            <p14:sldId id="380"/>
            <p14:sldId id="381"/>
          </p14:sldIdLst>
        </p14:section>
        <p14:section name="Closed-Loop Transfer Functions for Car Cruise Control" id="{3BAAD0BE-1208-4D78-8ED3-0D6ADA970CF4}">
          <p14:sldIdLst>
            <p14:sldId id="373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Creating Bode Plots" id="{8014141D-19A2-4F45-8880-F0733FDA30A4}">
          <p14:sldIdLst>
            <p14:sldId id="374"/>
            <p14:sldId id="375"/>
            <p14:sldId id="376"/>
            <p14:sldId id="377"/>
            <p14:sldId id="378"/>
            <p14:sldId id="388"/>
            <p14:sldId id="389"/>
            <p14:sldId id="390"/>
          </p14:sldIdLst>
        </p14:section>
        <p14:section name="Controller Tuning Rules in Frequency Domain" id="{EA17A8E5-F4C4-442A-AFA9-AC12135FDCC9}">
          <p14:sldIdLst>
            <p14:sldId id="264"/>
            <p14:sldId id="321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Baroreflex as a Linear Control System" id="{0B0622B3-CE1F-467A-9602-674DA54124AD}">
          <p14:sldIdLst>
            <p14:sldId id="328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4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77331" y="0"/>
            <a:ext cx="4342818" cy="346003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9B5D138B-A3D2-4720-A062-519F5C6834DF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1002189" y="3314929"/>
            <a:ext cx="8017510" cy="2712214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5677331" y="6542161"/>
            <a:ext cx="4342818" cy="346002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7BAF206B-AC70-4732-891C-66B803B0C46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48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401694-D3C9-40C9-BF67-FD015ABB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F8972BE-BE9E-492E-B5AE-62D2F7793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D8C39F3-D00B-4E1F-A2E9-8250EED5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E19D8EC-CA1F-46CC-9E98-8D4023BF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8B50460-3420-47AC-9A8B-CDDF7B39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9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E6A7BA-928C-4583-A3FC-FD0882E9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B3651EC-52DF-4F00-BCF5-A9D8C0A4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E14AF5-0104-4C3F-AA3F-DFE5E859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D6042C-7F8F-4111-AF27-1A1F620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A4CE48B-4B4A-431C-B355-E1D824FF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AA3D1BB-4BA9-45EC-94E8-50C8BBCE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2ACBA26-FF2F-4F56-9B44-041F67B0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E843760-CBC3-4B0F-B4BD-F04D9F16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DD274A2-F731-4955-A4E6-D8DE888C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10E397-2834-47CB-B214-98D6D09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091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EADC8E-F32B-477D-B99A-CF0D074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3787797-0EBD-4DF6-8524-0C97B243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C3B2899-9CA4-40FD-A5CA-4660C206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EF0ECE-52EB-40A6-8F19-72468180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B2AF95B-CA71-46D3-8978-5257486E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1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1C09AD-28D7-4885-A14E-A0AC978D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C2E8A54-E6A3-4215-AC46-4F598950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5DF856-8AFC-4AFF-9F1C-76D11F6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2CA877F-A9BB-4C3D-8293-E4CA39C3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5ADA4F-C5BD-44CB-B15B-2C58D94E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512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1F31C8A-4581-44C6-9B65-02F90D2D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44B784-8EB4-477F-B9C3-87D46914C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34566D-9716-4F42-89F3-15FC3670D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B45FAA0-FAFB-402A-9CE0-5DEDE1E8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A7581C-D1EC-4C38-BAA8-BC88F2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FA6EE92-01A0-4308-B043-04CEC73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05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6C08DE3-114B-44F0-A4B0-85E86EBE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499A994-28CB-4147-A157-3FE66667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E5D87F-FD02-46BC-894F-1C2ABD767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B15A156-A023-4AF0-988D-676681D6B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DA5B3A2-1118-46D7-9D69-BE52C01CF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866DC95-5157-4019-B93B-4E1A3A1E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9763A49B-50F6-415F-9ACC-376FFCEA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CFAF04-A94B-4E49-97A2-40B534AF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30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A054EA-8E21-47E6-AF49-3D64D57A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FADEA7D-A78A-42A5-9133-AC5B4174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0907B-5BD6-44A3-A93D-548A0F7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8BCAC0-C341-4C5B-9122-6686F2F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32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594CF21-B545-4783-B6AD-741CBD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B6914C-D454-475F-8DD7-00077AC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C4E1A0D-0E35-49AB-98B0-7B6BC9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66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D95DAF-9A92-4FEF-BCB4-5E4A1123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C7C22-BF82-46AA-B86B-0CC0229B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7B05E5F-4E91-44F1-9DF0-EBB9878D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294F8C5-6658-4232-ACCD-B5D9CC3A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E01C6F1-AC46-4E28-8B8A-8E036DE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97E5DF-2A8A-4119-8FCD-1A093AA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67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F0BAF9-E08B-4C8F-82A5-C2D1976A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8C6FFD03-12DB-4351-8A4F-4B98CFF5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16EF257-FCDA-4949-B1E8-BD5C729E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E4D351B-E1C4-43D0-8A72-88D7C34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E7CD6DF-0549-4A42-8D76-27EAD860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D41EC5-4D9A-42ED-9102-EC6879DF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25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F7033E5-4EDA-42F4-8AB4-C0CFE44C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DC827AE-164B-4328-9E6B-CD34AAFA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551BD85-F3BE-4EDE-82EA-1EC8CB1E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BDF0F-E562-40CD-9646-9FEBBC67935B}" type="datetimeFigureOut">
              <a:rPr lang="th-TH" smtClean="0"/>
              <a:t>17/09/63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AEC6971-C0DB-444E-9CEE-B443F52C6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7F0CF47-1AA0-4526-A604-CBE711F4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C5E7-DC18-4710-8FF4-196AC11AB08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3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ckantor.github.io/CBE30338/02.00-Process-Modeling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BE5EA57-A375-4F0B-960A-EA2FD1A8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69" y="606486"/>
            <a:ext cx="9400000" cy="4263629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4057D97E-1E1B-4AD0-BB34-0BC95D9F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8" y="4972286"/>
            <a:ext cx="7704762" cy="1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5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DAB7184-5984-4E94-B0B7-01C2C022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506930"/>
            <a:ext cx="7403098" cy="40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7DD5C834-B948-4D4B-A8AD-5C195636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477053"/>
            <a:ext cx="8641091" cy="39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Creating Bode Plots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sz="18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F4C9A5A-CF88-4A2C-BAB7-4301FAF1F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20188"/>
            <a:ext cx="11561905" cy="2761905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08AAE138-005A-4FBE-956E-9C7AD9C6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82093"/>
            <a:ext cx="269523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97D9D14-E80B-4F7E-B2A9-86ED95426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526245"/>
            <a:ext cx="7161905" cy="4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3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3F5D860-71FA-4F8F-B347-9DD91F182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7053"/>
            <a:ext cx="1123809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2364074-207A-45E0-9145-EE294BDE0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59200"/>
            <a:ext cx="11666667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9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039FB00-3B59-4FB0-BC9A-3BF68DC2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477053"/>
            <a:ext cx="11761905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4BF7515-3553-4FCF-B670-E62E4E58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7053"/>
            <a:ext cx="11342857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5CDEADC7-022F-443A-8ECA-D55DD4B6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663441"/>
            <a:ext cx="10952381" cy="4952381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56FBC54-18F1-49B8-A656-6A05826D5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43" y="2623622"/>
            <a:ext cx="5019048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84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10DB8366-01EF-49D8-8E31-5BEDE39D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053"/>
            <a:ext cx="4780952" cy="3085714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1D9B1BE-F7A9-4C65-B882-D828ED50C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708" y="477053"/>
            <a:ext cx="49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6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0A1BF7C-E279-418C-A454-52627E86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8" y="771789"/>
            <a:ext cx="9361905" cy="57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F12EE0A-711B-4E8A-8021-BAAAA290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35" y="3751104"/>
            <a:ext cx="4108293" cy="31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6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905BD47-06BE-4259-A760-00797F7A1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8" y="674594"/>
            <a:ext cx="9016136" cy="464263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5918243-5F69-426E-808B-ABAD17BC4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" y="5317224"/>
            <a:ext cx="9812333" cy="15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58EFDF7-D1D4-4022-848C-36ED73BE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97" y="477053"/>
            <a:ext cx="9918382" cy="325523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4574C03-4D2D-450B-9908-CEB735634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7" y="3865944"/>
            <a:ext cx="10149786" cy="28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656DF36-1AFA-4DAE-A8D1-1A9B886C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053"/>
            <a:ext cx="4533333" cy="410476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BB64D93-B4DC-4CAF-8553-EA7EF5C6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74" y="1102535"/>
            <a:ext cx="2314286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DC8F062-9B98-4D02-9F41-923488FB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4" y="575158"/>
            <a:ext cx="6457143" cy="5476190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5865495-D378-48A7-B86D-41AA7025D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846" y="954107"/>
            <a:ext cx="5662650" cy="38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7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1A259842-F73C-4BB5-A213-CDCAE056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7" y="477053"/>
            <a:ext cx="11428571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28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36D3DB2-BE14-45A5-82D0-94FED2DC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5" y="630038"/>
            <a:ext cx="7057143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28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724AF31-F955-430D-B1DF-A5CABEB9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" y="506488"/>
            <a:ext cx="11600000" cy="89523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868CD8E-40D0-4ADB-9B51-650811EE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1" y="1401726"/>
            <a:ext cx="6066667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9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1420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Controller Tuning Rules in Frequency Domain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6F12E50-F70F-4618-B149-81E1E724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428"/>
            <a:ext cx="3447619" cy="545714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43CE1FF-400E-4834-886B-0FC3F63F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19" y="477053"/>
            <a:ext cx="8447619" cy="4257143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6398704-1004-41A2-BA55-49548CE4B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619" y="4622074"/>
            <a:ext cx="2542857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1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A2127FA-5D7D-48F7-A798-51CFD25B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81" y="524378"/>
            <a:ext cx="10447619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E16558D9-7951-4947-9597-BDBEFCA6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4" y="667192"/>
            <a:ext cx="10428571" cy="4180952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9680226-8A3F-477D-965D-A6DEF4BA5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7" y="4936254"/>
            <a:ext cx="3163723" cy="17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B1C07A1B-EB3B-45E5-AD10-C205B8E66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4" y="653070"/>
            <a:ext cx="9380952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82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B16FCF5-A3FC-40BF-B6F5-B30B3028C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5" y="561180"/>
            <a:ext cx="9590476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2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995BD8AB-D42F-4215-AE58-A4633F9C5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5" y="536499"/>
            <a:ext cx="4876190" cy="4257143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E28DEB2-D854-4CC5-A4CD-06B68F827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5" y="5021589"/>
            <a:ext cx="6352381" cy="1676190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0311E55-80C4-4B9F-A999-182E35696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394" y="699121"/>
            <a:ext cx="3693900" cy="2686473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68DF02D6-AA0E-4242-AC16-94DB1AB33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636" y="3582232"/>
            <a:ext cx="4414218" cy="29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3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C2B26DC8-D1E0-4B62-A7E0-E2C80C0B7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1591"/>
            <a:ext cx="10285714" cy="4123809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CC4C324-1574-4298-B6FD-3CF7F01E4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" y="3148314"/>
            <a:ext cx="2860625" cy="36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1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8137D5FC-A837-4EE3-B420-1F9FE667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5" y="608378"/>
            <a:ext cx="1042857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3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FF0AC87-33EE-442D-B991-7ED4102D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" y="914400"/>
            <a:ext cx="4940773" cy="5029199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C99E3E3-82A7-48E1-A186-A4312059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768251"/>
            <a:ext cx="5068372" cy="38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5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0A552AFE-5A83-44C1-84AF-9E134D68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" y="553238"/>
            <a:ext cx="9419048" cy="6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96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83FF9D1-0BA8-4A3C-803F-D68432A8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633968"/>
            <a:ext cx="6126103" cy="60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21F61643-66C4-45D9-BE85-B652A2CD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67794"/>
            <a:ext cx="7632190" cy="6036206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C323202-7DA1-4F1B-B44D-55F35172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360" y="1070639"/>
            <a:ext cx="4982640" cy="34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2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6C6C4B94-0988-4E55-AD28-352597E5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" y="550364"/>
            <a:ext cx="8247619" cy="21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675BD96-CA65-47E2-B093-4C23CFD3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78" y="1437911"/>
            <a:ext cx="3787120" cy="2718444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96A45D6-E6CE-4DF3-9931-11DCAF36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8" y="3281680"/>
            <a:ext cx="4120921" cy="32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C55908D-E945-419F-A440-C5941911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509014"/>
            <a:ext cx="7782990" cy="63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5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Getting Started with Transfer Functions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7531401-F250-406B-A108-755B51FE8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04"/>
          <a:stretch/>
        </p:blipFill>
        <p:spPr>
          <a:xfrm>
            <a:off x="373224" y="509758"/>
            <a:ext cx="4214624" cy="2681311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9297B6E-9D4B-4787-B498-644E5FACC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30"/>
          <a:stretch/>
        </p:blipFill>
        <p:spPr>
          <a:xfrm>
            <a:off x="5822300" y="643812"/>
            <a:ext cx="4214624" cy="31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0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0" y="0"/>
            <a:ext cx="116072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Baroreflex as a Linear Control System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E457A70-8BB5-43A5-B3B6-95AED5E2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" y="603505"/>
            <a:ext cx="6604525" cy="62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Closed-Loop Transfer Functions for Car Cruise Control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FE06B30-E200-4562-942F-644E621F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1" y="630545"/>
            <a:ext cx="10276190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AE87AAD6-8A8B-4B4E-B1B7-DB4CA2D9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477053"/>
            <a:ext cx="10019048" cy="3828571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EB7AD2E-966E-479F-A732-7FE055CB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" y="4467737"/>
            <a:ext cx="6927843" cy="23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C9700DF-D64F-4F92-A9AC-97376A2D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86323"/>
            <a:ext cx="2714286" cy="3580952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20C2D1DA-0DC7-4778-82A5-17FA2FC4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75" y="477053"/>
            <a:ext cx="6209524" cy="4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9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DC235C2-7C61-4C34-AE42-F0CBB02FB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6" y="705645"/>
            <a:ext cx="5238095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2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1529055-D158-4640-9D9E-15FD7D004097}"/>
              </a:ext>
            </a:extLst>
          </p:cNvPr>
          <p:cNvSpPr txBox="1"/>
          <p:nvPr/>
        </p:nvSpPr>
        <p:spPr>
          <a:xfrm>
            <a:off x="-1" y="0"/>
            <a:ext cx="121173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effectLst/>
                <a:latin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Process Modeling</a:t>
            </a:r>
            <a:r>
              <a:rPr lang="en-US" b="1" i="0" u="none" strike="noStrike" dirty="0">
                <a:effectLst/>
                <a:latin typeface="Noto Sans"/>
              </a:rPr>
              <a:t>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Helvetica Neue"/>
              </a:rPr>
              <a:t>  Closed-Loop Transfer Functions for Car Cruise Control</a:t>
            </a:r>
          </a:p>
          <a:p>
            <a:pPr algn="l"/>
            <a:endParaRPr lang="en-US" b="1" i="0" dirty="0">
              <a:effectLst/>
              <a:latin typeface="Noto Sans"/>
            </a:endParaRPr>
          </a:p>
        </p:txBody>
      </p:sp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11DF01D-4856-46A2-B87D-E4EB4B0A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9" y="603016"/>
            <a:ext cx="2780952" cy="5466667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C631856-912C-4D02-96E6-872ECD20E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368" y="477053"/>
            <a:ext cx="5978043" cy="40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5531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393</Words>
  <Application>Microsoft Office PowerPoint</Application>
  <PresentationFormat>แบบจอกว้าง</PresentationFormat>
  <Paragraphs>66</Paragraphs>
  <Slides>40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Helvetica Neue</vt:lpstr>
      <vt:lpstr>Noto Sans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Chaiwat Klaewwigkij</dc:creator>
  <cp:lastModifiedBy>Chaiwat Klaewwigkij</cp:lastModifiedBy>
  <cp:revision>217</cp:revision>
  <cp:lastPrinted>2020-09-16T18:22:04Z</cp:lastPrinted>
  <dcterms:created xsi:type="dcterms:W3CDTF">2020-09-16T06:35:56Z</dcterms:created>
  <dcterms:modified xsi:type="dcterms:W3CDTF">2020-09-17T04:26:20Z</dcterms:modified>
</cp:coreProperties>
</file>