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</p:sldIdLst>
  <p:sldSz cx="12192000" cy="6858000"/>
  <p:notesSz cx="10021888" cy="68881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mulation and Optimal Control in Pharmacokinetics" id="{A913120D-14D9-4EC4-836D-88C9D5E780F7}">
          <p14:sldIdLst>
            <p14:sldId id="261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  <p14:section name="Soft Landing a Rocket" id="{3BAAD0BE-1208-4D78-8ED3-0D6ADA970CF4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77331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B5D138B-A3D2-4720-A062-519F5C6834DF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1002189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5677331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7BAF206B-AC70-4732-891C-66B803B0C4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8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401694-D3C9-40C9-BF67-FD015ABB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8972BE-BE9E-492E-B5AE-62D2F779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8C39F3-D00B-4E1F-A2E9-8250EED5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19D8EC-CA1F-46CC-9E98-8D4023BF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B50460-3420-47AC-9A8B-CDDF7B3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9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E6A7BA-928C-4583-A3FC-FD0882E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3651EC-52DF-4F00-BCF5-A9D8C0A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E14AF5-0104-4C3F-AA3F-DFE5E859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6042C-7F8F-4111-AF27-1A1F620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4CE48B-4B4A-431C-B355-E1D824F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AA3D1BB-4BA9-45EC-94E8-50C8BBCE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2ACBA26-FF2F-4F56-9B44-041F67B0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843760-CBC3-4B0F-B4BD-F04D9F1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D274A2-F731-4955-A4E6-D8DE888C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0E397-2834-47CB-B214-98D6D09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9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EADC8E-F32B-477D-B99A-CF0D074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787797-0EBD-4DF6-8524-0C97B24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3B2899-9CA4-40FD-A5CA-4660C20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EF0ECE-52EB-40A6-8F19-7246818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2AF95B-CA71-46D3-8978-5257486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C09AD-28D7-4885-A14E-A0AC978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2E8A54-E6A3-4215-AC46-4F598950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5DF856-8AFC-4AFF-9F1C-76D11F6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CA877F-A9BB-4C3D-8293-E4CA39C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5ADA4F-C5BD-44CB-B15B-2C58D94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31C8A-4581-44C6-9B65-02F90D2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44B784-8EB4-477F-B9C3-87D46914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4566D-9716-4F42-89F3-15FC3670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45FAA0-FAFB-402A-9CE0-5DEDE1E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A7581C-D1EC-4C38-BAA8-BC88F2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FA6EE92-01A0-4308-B043-04CEC73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0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08DE3-114B-44F0-A4B0-85E86EB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99A994-28CB-4147-A157-3FE66667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E5D87F-FD02-46BC-894F-1C2ABD7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5A156-A023-4AF0-988D-676681D6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A5B3A2-1118-46D7-9D69-BE52C01C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66DC95-5157-4019-B93B-4E1A3A1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63A49B-50F6-415F-9ACC-376FFCE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CFAF04-A94B-4E49-97A2-40B534A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0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A054EA-8E21-47E6-AF49-3D64D57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FADEA7D-A78A-42A5-9133-AC5B417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0907B-5BD6-44A3-A93D-548A0F7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8BCAC0-C341-4C5B-9122-6686F2F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94CF21-B545-4783-B6AD-741CBD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B6914C-D454-475F-8DD7-00077AC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E1A0D-0E35-49AB-98B0-7B6BC9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6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95DAF-9A92-4FEF-BCB4-5E4A1123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C7C22-BF82-46AA-B86B-0CC0229B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B05E5F-4E91-44F1-9DF0-EBB9878D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94F8C5-6658-4232-ACCD-B5D9CC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01C6F1-AC46-4E28-8B8A-8E036DE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97E5DF-2A8A-4119-8FCD-1A093AA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7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F0BAF9-E08B-4C8F-82A5-C2D1976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C6FFD03-12DB-4351-8A4F-4B98CFF5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6EF257-FCDA-4949-B1E8-BD5C729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4D351B-E1C4-43D0-8A72-88D7C34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7CD6DF-0549-4A42-8D76-27EAD86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D41EC5-4D9A-42ED-9102-EC6879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5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7033E5-4EDA-42F4-8AB4-C0CFE44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DC827AE-164B-4328-9E6B-CD34AAFA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551BD85-F3BE-4EDE-82EA-1EC8CB1E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EC6971-C0DB-444E-9CEE-B443F52C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F0CF47-1AA0-4526-A604-CBE711F4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ADB122E-6ECF-4404-BC0A-0010B35F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257"/>
            <a:ext cx="1175238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49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E8BEF17-04E3-4CB6-86CB-90ACB749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5" y="411544"/>
            <a:ext cx="11323809" cy="56190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55A16F5-D240-4DFE-8356-F8C76DA0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9" y="4084551"/>
            <a:ext cx="11533333" cy="2361905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9D19421-6576-48B2-AB5D-A81E2457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" y="1384993"/>
            <a:ext cx="2369943" cy="23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A4AB13A-CFED-4614-AA75-75E22B28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529251"/>
            <a:ext cx="9207153" cy="409389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0CA19CA-72D1-4F25-ABDA-EB404C71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4702821"/>
            <a:ext cx="11080346" cy="1948896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103B02B-34EF-41D3-8B8E-B45380F5EE08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9279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B5BD5E9-9FA9-4146-A4E2-811DE208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99457"/>
            <a:ext cx="11619047" cy="363809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B789A6D-D9AB-40F1-96D8-120FC7CB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76" y="4378960"/>
            <a:ext cx="1878199" cy="23416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26123E35-C1ED-416A-AEDD-FAB1CBFE3396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5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4E1A03C-0600-4A62-A581-6FD3A45B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3" y="533762"/>
            <a:ext cx="11761905" cy="5790476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B736AD3-E683-4F4B-A54F-B5B661884831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0151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1FB8F89-0615-4D4F-9037-8E315A3D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692497"/>
            <a:ext cx="10623834" cy="4169827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173FC9D-7222-4FC1-9D2A-C5AB074227E8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02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7ED82A0-2471-4D28-AE11-773E6CA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54" y="692497"/>
            <a:ext cx="5180952" cy="239047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EB20CA6-522A-4A88-BB7F-85135C7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3" y="578880"/>
            <a:ext cx="5997063" cy="4399520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442905A-D050-4993-ACF8-993A5E847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19" y="3082973"/>
            <a:ext cx="7301463" cy="392552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80149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7113187-7621-4EDF-8797-80C8D495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" y="508353"/>
            <a:ext cx="9502366" cy="4607208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7EB5FA4-1917-43D2-92FA-C4A16C9E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42" y="1661993"/>
            <a:ext cx="4990476" cy="249523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488C076-8A04-440C-A91A-C44B2797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71" y="5293662"/>
            <a:ext cx="10742857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6463518-7FC4-4858-A702-04B7B918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62333"/>
            <a:ext cx="7476190" cy="5933333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817A946-488E-4BD5-89A0-5A56F110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22" b="18913"/>
          <a:stretch/>
        </p:blipFill>
        <p:spPr>
          <a:xfrm>
            <a:off x="7550837" y="955040"/>
            <a:ext cx="4566518" cy="2168754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CB288BB-BB0D-4F00-AB08-1CC20EF6E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95666"/>
            <a:ext cx="11609524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2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D9AE948-2C67-4803-B656-500402A1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97865"/>
            <a:ext cx="10419048" cy="547619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B081F75-CF1F-41B8-B45B-DEA0211C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77" y="1819122"/>
            <a:ext cx="4275823" cy="21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90241EA-9980-459D-8CCF-A54465C4D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03"/>
          <a:stretch/>
        </p:blipFill>
        <p:spPr>
          <a:xfrm>
            <a:off x="363894" y="692498"/>
            <a:ext cx="10106648" cy="179877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DD78F7D-D70D-4F7F-BE2C-696AEEE4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3" y="5097761"/>
            <a:ext cx="11495238" cy="1609524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3B437CE-022F-4B56-9A7A-CF395D521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9" t="33073" r="35928"/>
          <a:stretch/>
        </p:blipFill>
        <p:spPr>
          <a:xfrm>
            <a:off x="4232026" y="2313992"/>
            <a:ext cx="1991492" cy="24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5F880E0-DA13-4212-86CE-DF94412F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87609"/>
            <a:ext cx="1150476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05ECB8C-0C56-4C19-A0F4-BFA51A36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43247"/>
            <a:ext cx="6666667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3D0C1C8-E638-4A5E-B089-021E3640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707274"/>
            <a:ext cx="5285714" cy="3228571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195A26A-B529-4B07-A939-0C9FE579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60" y="493913"/>
            <a:ext cx="6008689" cy="37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4D82D26-4491-4719-9B92-CFCDBEB1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4" y="554063"/>
            <a:ext cx="7828571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D9D02C3-21EC-4B7F-B1E9-541A506B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426"/>
            <a:ext cx="6800000" cy="486666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EDF15A-02BF-451D-A823-A4F449E5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69" y="599426"/>
            <a:ext cx="49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509EC84-9127-4B08-AB4E-6530535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562950"/>
            <a:ext cx="8209524" cy="544761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78D690D-B8A7-4C04-8DC1-A4E730D9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01" y="711371"/>
            <a:ext cx="4788853" cy="32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1FDABD4-7DEC-41C7-8036-99456F2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57746"/>
            <a:ext cx="11676190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6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2EC137-D738-488B-BF17-37768F5B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28924"/>
            <a:ext cx="8123809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21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AA4CE56-6D9F-4005-BA29-81E18F8016EA}"/>
              </a:ext>
            </a:extLst>
          </p:cNvPr>
          <p:cNvSpPr txBox="1"/>
          <p:nvPr/>
        </p:nvSpPr>
        <p:spPr>
          <a:xfrm>
            <a:off x="-1" y="0"/>
            <a:ext cx="121173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Soft Landing a Rocket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883A073-755C-4F63-BAC6-C195A468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563282"/>
            <a:ext cx="6143200" cy="596251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DA9247F-83B1-4890-919C-0FDAEF82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09" y="563282"/>
            <a:ext cx="5152381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E21EC43-F36D-4537-B66D-32B8E23E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659"/>
            <a:ext cx="7369382" cy="1696671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159B091-2410-487E-84C4-13A6BA1F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2233330"/>
            <a:ext cx="4671165" cy="4479094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ACF6A1-F718-4483-9F3A-6B3D1B1F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22" y="1904678"/>
            <a:ext cx="35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B23F614-7E7E-4BC7-916D-743EFB34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442990"/>
            <a:ext cx="9276190" cy="27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EA4152E-69EC-495F-A3E1-954016FF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3162982"/>
            <a:ext cx="4124131" cy="36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2BC63E2-E997-4810-8DF7-B42214EA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525473"/>
            <a:ext cx="3461034" cy="345486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A40B483-A273-4EBD-97E8-CC1721A2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03" y="360959"/>
            <a:ext cx="5304762" cy="386560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88297E7-F9C2-46D0-8CBB-8F027155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" y="4226561"/>
            <a:ext cx="9161905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516D398-414B-4C28-977E-A0E45AE73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"/>
          <a:stretch/>
        </p:blipFill>
        <p:spPr>
          <a:xfrm>
            <a:off x="74646" y="464261"/>
            <a:ext cx="6340657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500A154-B23D-46B3-A391-2DAE3FE4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742101"/>
            <a:ext cx="2733333" cy="34952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23A765E-D141-43B1-9375-9B1AA070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41" y="563781"/>
            <a:ext cx="4925908" cy="36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4930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oto Sans"/>
              </a:rPr>
              <a:t>Simulation and Optimal Control</a:t>
            </a:r>
            <a:r>
              <a:rPr lang="en-US" b="1" i="0" u="none" strike="noStrike" dirty="0">
                <a:effectLst/>
                <a:latin typeface="Noto Sans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Simulation and Optimal Control in Pharmacokinetics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148202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272</Words>
  <Application>Microsoft Office PowerPoint</Application>
  <PresentationFormat>แบบจอกว้าง</PresentationFormat>
  <Paragraphs>46</Paragraphs>
  <Slides>28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Noto Sans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245</cp:revision>
  <cp:lastPrinted>2020-09-16T18:22:04Z</cp:lastPrinted>
  <dcterms:created xsi:type="dcterms:W3CDTF">2020-09-16T06:35:56Z</dcterms:created>
  <dcterms:modified xsi:type="dcterms:W3CDTF">2020-09-17T07:09:29Z</dcterms:modified>
</cp:coreProperties>
</file>