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B2EA45E-FD8E-4CBA-A309-E3D890ECA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F6CD721-6062-4A77-8B52-0B2D4D82E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6105745-9E93-434E-AA71-59FBC86D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7B9-FA58-480D-90C2-B7D8AF0B0E40}" type="datetimeFigureOut">
              <a:rPr lang="th-TH" smtClean="0"/>
              <a:t>31/10/63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637F246-6080-4C4B-AAAB-4F0B6737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3087F87-7AE4-4D71-86CA-AEEDAE0D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40F-9C2E-4A70-947A-2DC549FE49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224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1B04D5-16F8-438A-88F6-FDB6D93B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999D8E1-5DAC-4C48-A609-E18C273FB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20E7DFA-9BB7-43B5-93F4-F6BCA4D5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7B9-FA58-480D-90C2-B7D8AF0B0E40}" type="datetimeFigureOut">
              <a:rPr lang="th-TH" smtClean="0"/>
              <a:t>31/10/63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D10EAA0-2B00-4427-96D1-C2645D2A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6BA209C-9D18-440E-9143-5EE821A0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40F-9C2E-4A70-947A-2DC549FE49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862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21AF6CC8-7E72-43A6-A8BD-EC630708B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30BE302-8F5F-4693-902C-183175494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05417F-C75C-4CF9-9FB2-C7BE995E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7B9-FA58-480D-90C2-B7D8AF0B0E40}" type="datetimeFigureOut">
              <a:rPr lang="th-TH" smtClean="0"/>
              <a:t>31/10/63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3076536-BECC-4D1C-A596-7BFBE05C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B4C0716-70AE-44C7-AE02-83F175B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40F-9C2E-4A70-947A-2DC549FE49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454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C83FDD8-4C57-4CEC-A914-3B5F8AA6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DEE4CC1-BFC9-4BD1-BD10-18173D15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DABD04E-3325-42AC-848E-DE3C9022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7B9-FA58-480D-90C2-B7D8AF0B0E40}" type="datetimeFigureOut">
              <a:rPr lang="th-TH" smtClean="0"/>
              <a:t>31/10/63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FBA85F4-88B5-4BCC-810E-C142661C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D42FC7A-E8ED-483A-BA4D-E62285D5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40F-9C2E-4A70-947A-2DC549FE49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841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9CFF0B3-FBF8-47AF-B6EE-05FDEE7E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59E7A3D-4DDF-4674-984A-44966B47B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73D0BDC-4CE7-45A4-9146-E24274C2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7B9-FA58-480D-90C2-B7D8AF0B0E40}" type="datetimeFigureOut">
              <a:rPr lang="th-TH" smtClean="0"/>
              <a:t>31/10/63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6C49E76-F80C-45FF-BFAF-2005289A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74D0F4-1071-4A63-80B6-F5A885BA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40F-9C2E-4A70-947A-2DC549FE49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584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602CEA7-1475-4226-BD76-9EF6CD3C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DADC5D7-21EC-4567-8AFB-50C4C7B70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8A624B1-43CC-42A2-920E-64FD32EDC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7EAD6BE-4E6C-42E0-BE56-1097A88D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7B9-FA58-480D-90C2-B7D8AF0B0E40}" type="datetimeFigureOut">
              <a:rPr lang="th-TH" smtClean="0"/>
              <a:t>31/10/63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640920B-CA85-4731-AD77-25E3776D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91C8FB7-7C87-4336-8AFB-FA57A164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40F-9C2E-4A70-947A-2DC549FE49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332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41A96D8-A1EA-4637-A595-D1C0E259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BF8E5B9-8BA2-43DA-A589-9533C8614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C19F82A5-E206-4243-B357-DC2B8CF3D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82A70CC7-62C7-4F52-A2C4-B57B87B10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5CE52775-8439-4539-9D3B-347D9281B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303ADF56-3F92-4949-85CB-D1815408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7B9-FA58-480D-90C2-B7D8AF0B0E40}" type="datetimeFigureOut">
              <a:rPr lang="th-TH" smtClean="0"/>
              <a:t>31/10/63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A37A74EC-0658-4B5A-9843-A6FB9E80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90AA8CBA-F3F6-43D2-A17A-D3E7A0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40F-9C2E-4A70-947A-2DC549FE49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369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A3933D-6ECA-4A02-BE1C-D84B3760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C5B3A60E-1E2F-41EF-8B79-1F3C0025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7B9-FA58-480D-90C2-B7D8AF0B0E40}" type="datetimeFigureOut">
              <a:rPr lang="th-TH" smtClean="0"/>
              <a:t>31/10/63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A59447B0-E54E-4DD4-B163-54777B41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DFD88D97-1442-47FE-B124-8DEE32C0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40F-9C2E-4A70-947A-2DC549FE49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982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E4D460D-F23E-44EC-A7F6-C91A0557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7B9-FA58-480D-90C2-B7D8AF0B0E40}" type="datetimeFigureOut">
              <a:rPr lang="th-TH" smtClean="0"/>
              <a:t>31/10/63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6983C43F-8E85-4762-9D74-F6D75E2A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4E5AAAE-1AE8-4FE6-9F16-B2CFECF9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40F-9C2E-4A70-947A-2DC549FE49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287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B55EBAC-C3C3-4347-9F06-C83FC665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87167C0-BCA2-4647-BAC1-A547B2FA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3F3DAFC-6D64-465F-9246-A002FB188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E30BFBC-A1AB-4161-B6AA-C9FD65E8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7B9-FA58-480D-90C2-B7D8AF0B0E40}" type="datetimeFigureOut">
              <a:rPr lang="th-TH" smtClean="0"/>
              <a:t>31/10/63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D4B4CF0-8CDE-44C5-9839-0F8935B4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6750DCD-B353-4855-8616-464D5FF4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40F-9C2E-4A70-947A-2DC549FE49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218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D4CA5AE-79EC-46A7-8374-2B2750AA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C61F596A-6306-48D5-93C6-845A0678E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E1A5408-4159-4FC7-A18B-97D219CBF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8ADEFC6-AE64-4280-BC75-69D404F9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7B9-FA58-480D-90C2-B7D8AF0B0E40}" type="datetimeFigureOut">
              <a:rPr lang="th-TH" smtClean="0"/>
              <a:t>31/10/63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B1F34A3-DBB1-4388-9453-14E13C43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ACBAAE0-9781-4885-8FEB-A0FA1FCB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40F-9C2E-4A70-947A-2DC549FE49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724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A426501D-6ACF-43CA-B893-CD04CEF3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EF28989-5BCE-42CC-966C-DE6032FE4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1262E77-A742-420B-A181-8B2F394D6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3A7B9-FA58-480D-90C2-B7D8AF0B0E40}" type="datetimeFigureOut">
              <a:rPr lang="th-TH" smtClean="0"/>
              <a:t>31/10/63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D093532-8818-42B9-A245-70C104266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4C8EB33-1966-4DCC-80A8-C095E5B13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440F-9C2E-4A70-947A-2DC549FE49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654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9F2DD71D-2813-4158-9169-8A65E257B5EB}"/>
              </a:ext>
            </a:extLst>
          </p:cNvPr>
          <p:cNvSpPr txBox="1"/>
          <p:nvPr/>
        </p:nvSpPr>
        <p:spPr>
          <a:xfrm>
            <a:off x="4982547" y="261257"/>
            <a:ext cx="468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ขั้นที่ 1 </a:t>
            </a:r>
            <a:r>
              <a:rPr lang="en-US" dirty="0"/>
              <a:t>– </a:t>
            </a:r>
            <a:r>
              <a:rPr lang="th-TH" dirty="0"/>
              <a:t>การเก็บรวมรวมข้อมูล รวบรวมข้อมูล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EAE7B78E-E98E-42E6-9417-0F7A227F0C77}"/>
              </a:ext>
            </a:extLst>
          </p:cNvPr>
          <p:cNvSpPr txBox="1"/>
          <p:nvPr/>
        </p:nvSpPr>
        <p:spPr>
          <a:xfrm>
            <a:off x="948380" y="1194318"/>
            <a:ext cx="10542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https://www.kaggle.com/uciml/restaurant-data-with-consumer-ratings</a:t>
            </a:r>
            <a:endParaRPr lang="th-TH" dirty="0"/>
          </a:p>
        </p:txBody>
      </p:sp>
      <p:graphicFrame>
        <p:nvGraphicFramePr>
          <p:cNvPr id="6" name="ตาราง 6">
            <a:extLst>
              <a:ext uri="{FF2B5EF4-FFF2-40B4-BE49-F238E27FC236}">
                <a16:creationId xmlns:a16="http://schemas.microsoft.com/office/drawing/2014/main" id="{D96FC711-A087-4CE3-A4FC-544F061EA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68112"/>
              </p:ext>
            </p:extLst>
          </p:nvPr>
        </p:nvGraphicFramePr>
        <p:xfrm>
          <a:off x="1882710" y="175653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60869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561826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1871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 of Column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Features Name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Meanings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5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48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50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65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4682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28</Words>
  <Application>Microsoft Office PowerPoint</Application>
  <PresentationFormat>แบบจอกว้าง</PresentationFormat>
  <Paragraphs>5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Chaiwat Klaewwigkij</dc:creator>
  <cp:lastModifiedBy>Chaiwat Klaewwigkij</cp:lastModifiedBy>
  <cp:revision>7</cp:revision>
  <dcterms:created xsi:type="dcterms:W3CDTF">2020-10-31T06:55:24Z</dcterms:created>
  <dcterms:modified xsi:type="dcterms:W3CDTF">2020-10-31T10:20:06Z</dcterms:modified>
</cp:coreProperties>
</file>