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79" r:id="rId2"/>
    <p:sldId id="777" r:id="rId3"/>
    <p:sldId id="778" r:id="rId4"/>
    <p:sldId id="791" r:id="rId5"/>
    <p:sldId id="79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856" autoAdjust="0"/>
    <p:restoredTop sz="93286" autoAdjust="0"/>
  </p:normalViewPr>
  <p:slideViewPr>
    <p:cSldViewPr snapToGrid="0">
      <p:cViewPr varScale="1">
        <p:scale>
          <a:sx n="90" d="100"/>
          <a:sy n="9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89CD-ABD8-411E-95B4-C9D66C4A8A21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6D77E-E5DA-46E3-BFB1-9ABF4D272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6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5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A81C19-C8A3-4CC3-8B1C-BA913A9492E0}"/>
              </a:ext>
            </a:extLst>
          </p:cNvPr>
          <p:cNvSpPr txBox="1"/>
          <p:nvPr userDrawn="1"/>
        </p:nvSpPr>
        <p:spPr>
          <a:xfrm>
            <a:off x="11286067" y="6527804"/>
            <a:ext cx="88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fld id="{FB43EC89-800C-4EB1-8F17-BB31F2856FBE}" type="slidenum">
              <a:rPr lang="en-US" altLang="ko-KR" sz="1400" b="1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3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9">
            <a:extLst>
              <a:ext uri="{FF2B5EF4-FFF2-40B4-BE49-F238E27FC236}">
                <a16:creationId xmlns:a16="http://schemas.microsoft.com/office/drawing/2014/main" id="{33C4069E-1CA0-4743-8696-35D26208A8AE}"/>
              </a:ext>
            </a:extLst>
          </p:cNvPr>
          <p:cNvSpPr txBox="1"/>
          <p:nvPr/>
        </p:nvSpPr>
        <p:spPr>
          <a:xfrm>
            <a:off x="888999" y="1541059"/>
            <a:ext cx="9948333" cy="20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+mn-ea"/>
                <a:cs typeface="Source Sans Pro"/>
                <a:sym typeface="Source Sans Pro"/>
              </a:rPr>
              <a:t>Lab: Docker </a:t>
            </a:r>
            <a:r>
              <a:rPr lang="ko-KR" altLang="en-US" sz="3200" b="1" dirty="0">
                <a:latin typeface="+mn-ea"/>
                <a:cs typeface="Source Sans Pro"/>
                <a:sym typeface="Source Sans Pro"/>
              </a:rPr>
              <a:t>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9B27F-F9FE-4037-906E-681EC40246BF}"/>
              </a:ext>
            </a:extLst>
          </p:cNvPr>
          <p:cNvSpPr txBox="1"/>
          <p:nvPr/>
        </p:nvSpPr>
        <p:spPr>
          <a:xfrm>
            <a:off x="2006600" y="5842000"/>
            <a:ext cx="602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https://jeongchul.tistory.com/611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3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;p15">
            <a:extLst>
              <a:ext uri="{FF2B5EF4-FFF2-40B4-BE49-F238E27FC236}">
                <a16:creationId xmlns:a16="http://schemas.microsoft.com/office/drawing/2014/main" id="{C6232698-45B7-4BDF-A2B5-BCDAE2F6B221}"/>
              </a:ext>
            </a:extLst>
          </p:cNvPr>
          <p:cNvSpPr txBox="1"/>
          <p:nvPr/>
        </p:nvSpPr>
        <p:spPr>
          <a:xfrm>
            <a:off x="1206499" y="1539714"/>
            <a:ext cx="8520600" cy="461666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apt-get remove docker docker-engine docker.io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containerd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runc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7228F-816B-4119-941A-8F7C817C1356}"/>
              </a:ext>
            </a:extLst>
          </p:cNvPr>
          <p:cNvSpPr txBox="1"/>
          <p:nvPr/>
        </p:nvSpPr>
        <p:spPr>
          <a:xfrm>
            <a:off x="787400" y="1162940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오래된 버전의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제거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EB6F1-2230-4D25-8810-5BD6AC6CB0EB}"/>
              </a:ext>
            </a:extLst>
          </p:cNvPr>
          <p:cNvSpPr txBox="1"/>
          <p:nvPr/>
        </p:nvSpPr>
        <p:spPr>
          <a:xfrm>
            <a:off x="254000" y="110067"/>
            <a:ext cx="972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</a:t>
            </a:r>
            <a:r>
              <a:rPr lang="ko-KR" altLang="en-US" sz="2400" b="1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B6D73-0EE5-49D6-BB72-AFB5D1BCE1BF}"/>
              </a:ext>
            </a:extLst>
          </p:cNvPr>
          <p:cNvSpPr txBox="1"/>
          <p:nvPr/>
        </p:nvSpPr>
        <p:spPr>
          <a:xfrm>
            <a:off x="787400" y="2205553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설치에 필요한 패키지들을 사전 설치</a:t>
            </a:r>
          </a:p>
        </p:txBody>
      </p:sp>
      <p:sp>
        <p:nvSpPr>
          <p:cNvPr id="6" name="Google Shape;166;p15">
            <a:extLst>
              <a:ext uri="{FF2B5EF4-FFF2-40B4-BE49-F238E27FC236}">
                <a16:creationId xmlns:a16="http://schemas.microsoft.com/office/drawing/2014/main" id="{68272C87-1A73-413A-85F9-E1DBBDCE6CD5}"/>
              </a:ext>
            </a:extLst>
          </p:cNvPr>
          <p:cNvSpPr txBox="1"/>
          <p:nvPr/>
        </p:nvSpPr>
        <p:spPr>
          <a:xfrm>
            <a:off x="1206499" y="2582233"/>
            <a:ext cx="8520600" cy="182385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apt-get update &amp;&amp;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apt-get install \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apt-transport-https \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ca-certificates \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curl \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gnupg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-agent \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software-properties-common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51140-BFBD-48B7-B90F-2457DC6E0225}"/>
              </a:ext>
            </a:extLst>
          </p:cNvPr>
          <p:cNvSpPr txBox="1"/>
          <p:nvPr/>
        </p:nvSpPr>
        <p:spPr>
          <a:xfrm>
            <a:off x="787400" y="4643168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도커의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공식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GPG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키와 저장소를 추가</a:t>
            </a:r>
          </a:p>
        </p:txBody>
      </p:sp>
      <p:sp>
        <p:nvSpPr>
          <p:cNvPr id="8" name="Google Shape;166;p15">
            <a:extLst>
              <a:ext uri="{FF2B5EF4-FFF2-40B4-BE49-F238E27FC236}">
                <a16:creationId xmlns:a16="http://schemas.microsoft.com/office/drawing/2014/main" id="{37B0E541-D781-498F-802B-1D692021CA76}"/>
              </a:ext>
            </a:extLst>
          </p:cNvPr>
          <p:cNvSpPr txBox="1"/>
          <p:nvPr/>
        </p:nvSpPr>
        <p:spPr>
          <a:xfrm>
            <a:off x="1206499" y="5011382"/>
            <a:ext cx="8520600" cy="158415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curl -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fsSL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https://download.docker.com/linux/ubuntu/gpg |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apt-key add -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add-apt-repository \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"deb [arch=amd64] https://download.docker.com/linux/ubuntu \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$(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lsb_release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-cs) \</a:t>
            </a:r>
          </a:p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stable"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EB236-72CF-4B3A-9BBE-9A79DEDCAC36}"/>
              </a:ext>
            </a:extLst>
          </p:cNvPr>
          <p:cNvSpPr txBox="1"/>
          <p:nvPr/>
        </p:nvSpPr>
        <p:spPr>
          <a:xfrm>
            <a:off x="787400" y="621692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https://docs.docker.com/install/linux/docker-ce/ubuntu/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0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9075F-BFF3-466E-A4AA-80A648FC2C52}"/>
              </a:ext>
            </a:extLst>
          </p:cNvPr>
          <p:cNvSpPr txBox="1"/>
          <p:nvPr/>
        </p:nvSpPr>
        <p:spPr>
          <a:xfrm>
            <a:off x="254000" y="110067"/>
            <a:ext cx="972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Docker </a:t>
            </a:r>
            <a:r>
              <a:rPr lang="ko-KR" altLang="en-US" sz="2400" b="1" dirty="0"/>
              <a:t>설치</a:t>
            </a:r>
          </a:p>
        </p:txBody>
      </p:sp>
      <p:sp>
        <p:nvSpPr>
          <p:cNvPr id="3" name="Google Shape;166;p15">
            <a:extLst>
              <a:ext uri="{FF2B5EF4-FFF2-40B4-BE49-F238E27FC236}">
                <a16:creationId xmlns:a16="http://schemas.microsoft.com/office/drawing/2014/main" id="{70CA0E86-AD41-4E1D-9005-F42793D2A80E}"/>
              </a:ext>
            </a:extLst>
          </p:cNvPr>
          <p:cNvSpPr txBox="1"/>
          <p:nvPr/>
        </p:nvSpPr>
        <p:spPr>
          <a:xfrm>
            <a:off x="1206499" y="1099438"/>
            <a:ext cx="8520600" cy="461666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apt-get update &amp;&amp;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apt-cache search docker-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E3F6D-7155-4128-9650-971018C3F164}"/>
              </a:ext>
            </a:extLst>
          </p:cNvPr>
          <p:cNvSpPr txBox="1"/>
          <p:nvPr/>
        </p:nvSpPr>
        <p:spPr>
          <a:xfrm>
            <a:off x="787400" y="671862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패키지가 검색되는지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1001-E336-4BE8-96C5-5313FEAEEC8F}"/>
              </a:ext>
            </a:extLst>
          </p:cNvPr>
          <p:cNvSpPr txBox="1"/>
          <p:nvPr/>
        </p:nvSpPr>
        <p:spPr>
          <a:xfrm>
            <a:off x="787400" y="2586549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도커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CE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설치</a:t>
            </a:r>
          </a:p>
        </p:txBody>
      </p:sp>
      <p:sp>
        <p:nvSpPr>
          <p:cNvPr id="6" name="Google Shape;166;p15">
            <a:extLst>
              <a:ext uri="{FF2B5EF4-FFF2-40B4-BE49-F238E27FC236}">
                <a16:creationId xmlns:a16="http://schemas.microsoft.com/office/drawing/2014/main" id="{6087AE0C-F4DE-47F7-BD01-97C53CA584FE}"/>
              </a:ext>
            </a:extLst>
          </p:cNvPr>
          <p:cNvSpPr txBox="1"/>
          <p:nvPr/>
        </p:nvSpPr>
        <p:spPr>
          <a:xfrm>
            <a:off x="1206499" y="3005564"/>
            <a:ext cx="8520600" cy="107536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sudo apt-get install docker-ce docker-ce-cli containerd.io</a:t>
            </a:r>
          </a:p>
          <a:p>
            <a:pPr marL="93663" lvl="0">
              <a:lnSpc>
                <a:spcPct val="120000"/>
              </a:lnSpc>
            </a:pPr>
            <a:endParaRPr lang="fr-FR" altLang="ko-KR"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3663" lvl="0">
              <a:lnSpc>
                <a:spcPct val="120000"/>
              </a:lnSpc>
            </a:pPr>
            <a:r>
              <a:rPr lang="fr-FR" altLang="ko-K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docker --version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7C1F84-89A0-49BB-981C-60365C62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761608"/>
            <a:ext cx="7829550" cy="53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84943-F81F-4F89-93DF-CD03EFA3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4501236"/>
            <a:ext cx="6743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9075F-BFF3-466E-A4AA-80A648FC2C52}"/>
              </a:ext>
            </a:extLst>
          </p:cNvPr>
          <p:cNvSpPr txBox="1"/>
          <p:nvPr/>
        </p:nvSpPr>
        <p:spPr>
          <a:xfrm>
            <a:off x="254000" y="110067"/>
            <a:ext cx="972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</a:t>
            </a:r>
            <a:r>
              <a:rPr lang="ko-KR" altLang="en-US" sz="2400" b="1" dirty="0"/>
              <a:t>실행</a:t>
            </a:r>
          </a:p>
        </p:txBody>
      </p:sp>
      <p:sp>
        <p:nvSpPr>
          <p:cNvPr id="3" name="Google Shape;166;p15">
            <a:extLst>
              <a:ext uri="{FF2B5EF4-FFF2-40B4-BE49-F238E27FC236}">
                <a16:creationId xmlns:a16="http://schemas.microsoft.com/office/drawing/2014/main" id="{70CA0E86-AD41-4E1D-9005-F42793D2A80E}"/>
              </a:ext>
            </a:extLst>
          </p:cNvPr>
          <p:cNvSpPr txBox="1"/>
          <p:nvPr/>
        </p:nvSpPr>
        <p:spPr>
          <a:xfrm>
            <a:off x="1206499" y="1099438"/>
            <a:ext cx="8520600" cy="461666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service docker start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E3F6D-7155-4128-9650-971018C3F164}"/>
              </a:ext>
            </a:extLst>
          </p:cNvPr>
          <p:cNvSpPr txBox="1"/>
          <p:nvPr/>
        </p:nvSpPr>
        <p:spPr>
          <a:xfrm>
            <a:off x="787400" y="671862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ko-KR" altLang="en-US" b="1">
                <a:latin typeface="Calibri" panose="020F0502020204030204" pitchFamily="34" charset="0"/>
                <a:cs typeface="Calibri" panose="020F0502020204030204" pitchFamily="34" charset="0"/>
              </a:rPr>
              <a:t>실행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1001-E336-4BE8-96C5-5313FEAEEC8F}"/>
              </a:ext>
            </a:extLst>
          </p:cNvPr>
          <p:cNvSpPr txBox="1"/>
          <p:nvPr/>
        </p:nvSpPr>
        <p:spPr>
          <a:xfrm>
            <a:off x="787400" y="2772816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도커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정보 확인</a:t>
            </a:r>
          </a:p>
        </p:txBody>
      </p:sp>
      <p:sp>
        <p:nvSpPr>
          <p:cNvPr id="6" name="Google Shape;166;p15">
            <a:extLst>
              <a:ext uri="{FF2B5EF4-FFF2-40B4-BE49-F238E27FC236}">
                <a16:creationId xmlns:a16="http://schemas.microsoft.com/office/drawing/2014/main" id="{6087AE0C-F4DE-47F7-BD01-97C53CA584FE}"/>
              </a:ext>
            </a:extLst>
          </p:cNvPr>
          <p:cNvSpPr txBox="1"/>
          <p:nvPr/>
        </p:nvSpPr>
        <p:spPr>
          <a:xfrm>
            <a:off x="1206499" y="3180052"/>
            <a:ext cx="8520600" cy="535801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sudo docker-info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F5A47-C1C4-4AC0-BB20-01B2A252975A}"/>
              </a:ext>
            </a:extLst>
          </p:cNvPr>
          <p:cNvSpPr txBox="1"/>
          <p:nvPr/>
        </p:nvSpPr>
        <p:spPr>
          <a:xfrm>
            <a:off x="855132" y="5901267"/>
            <a:ext cx="933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https://docs.aws.amazon.com/ko_kr/AmazonECS/latest/developerguide/docker-basics.html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365A4-AFED-42AC-A6F3-136DC717482E}"/>
              </a:ext>
            </a:extLst>
          </p:cNvPr>
          <p:cNvSpPr txBox="1"/>
          <p:nvPr/>
        </p:nvSpPr>
        <p:spPr>
          <a:xfrm>
            <a:off x="787400" y="1757366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그룹에 사용자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추가</a:t>
            </a:r>
          </a:p>
        </p:txBody>
      </p:sp>
      <p:sp>
        <p:nvSpPr>
          <p:cNvPr id="11" name="Google Shape;166;p15">
            <a:extLst>
              <a:ext uri="{FF2B5EF4-FFF2-40B4-BE49-F238E27FC236}">
                <a16:creationId xmlns:a16="http://schemas.microsoft.com/office/drawing/2014/main" id="{04F13C09-8BF1-49F1-B706-67E1A1DB5377}"/>
              </a:ext>
            </a:extLst>
          </p:cNvPr>
          <p:cNvSpPr txBox="1"/>
          <p:nvPr/>
        </p:nvSpPr>
        <p:spPr>
          <a:xfrm>
            <a:off x="1206499" y="2176381"/>
            <a:ext cx="8520600" cy="461666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usermod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-a -G docker &lt;</a:t>
            </a:r>
            <a:r>
              <a:rPr lang="en-US" sz="1600" b="1" i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user_id</a:t>
            </a:r>
            <a:r>
              <a:rPr lang="en-US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AE89F-1A98-43BA-92F0-FE93BC062996}"/>
              </a:ext>
            </a:extLst>
          </p:cNvPr>
          <p:cNvSpPr txBox="1"/>
          <p:nvPr/>
        </p:nvSpPr>
        <p:spPr>
          <a:xfrm>
            <a:off x="1206499" y="4580467"/>
            <a:ext cx="82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비록 사용자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 err="1"/>
              <a:t>sudo</a:t>
            </a:r>
            <a:r>
              <a:rPr lang="ko-KR" altLang="en-US" dirty="0"/>
              <a:t> 로 들어갔지만 </a:t>
            </a:r>
            <a:r>
              <a:rPr lang="en-US" altLang="ko-KR" dirty="0"/>
              <a:t>ec2 </a:t>
            </a:r>
            <a:r>
              <a:rPr lang="ko-KR" altLang="en-US" dirty="0"/>
              <a:t>재실행 후 작동됨</a:t>
            </a:r>
          </a:p>
        </p:txBody>
      </p:sp>
    </p:spTree>
    <p:extLst>
      <p:ext uri="{BB962C8B-B14F-4D97-AF65-F5344CB8AC3E}">
        <p14:creationId xmlns:p14="http://schemas.microsoft.com/office/powerpoint/2010/main" val="394648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9075F-BFF3-466E-A4AA-80A648FC2C52}"/>
              </a:ext>
            </a:extLst>
          </p:cNvPr>
          <p:cNvSpPr txBox="1"/>
          <p:nvPr/>
        </p:nvSpPr>
        <p:spPr>
          <a:xfrm>
            <a:off x="254000" y="110067"/>
            <a:ext cx="972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Docker </a:t>
            </a:r>
            <a:r>
              <a:rPr lang="ko-KR" altLang="en-US" sz="2400" b="1" dirty="0"/>
              <a:t>컨테이너 </a:t>
            </a:r>
            <a:r>
              <a:rPr lang="en-US" altLang="ko-KR" sz="2400" b="1" dirty="0"/>
              <a:t>Build</a:t>
            </a:r>
            <a:endParaRPr lang="ko-KR" altLang="en-US" sz="2400" b="1" dirty="0"/>
          </a:p>
        </p:txBody>
      </p:sp>
      <p:sp>
        <p:nvSpPr>
          <p:cNvPr id="3" name="Google Shape;166;p15">
            <a:extLst>
              <a:ext uri="{FF2B5EF4-FFF2-40B4-BE49-F238E27FC236}">
                <a16:creationId xmlns:a16="http://schemas.microsoft.com/office/drawing/2014/main" id="{70CA0E86-AD41-4E1D-9005-F42793D2A80E}"/>
              </a:ext>
            </a:extLst>
          </p:cNvPr>
          <p:cNvSpPr txBox="1"/>
          <p:nvPr/>
        </p:nvSpPr>
        <p:spPr>
          <a:xfrm>
            <a:off x="1206499" y="1099437"/>
            <a:ext cx="8520600" cy="124582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93663" lvl="0">
              <a:lnSpc>
                <a:spcPct val="120000"/>
              </a:lnSpc>
              <a:defRPr sz="1600" b="1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-US" altLang="ko-KR" dirty="0"/>
              <a:t>FROM node:6.9.2</a:t>
            </a:r>
            <a:br>
              <a:rPr lang="en-US" altLang="ko-KR" dirty="0"/>
            </a:br>
            <a:r>
              <a:rPr lang="en-US" altLang="ko-KR" dirty="0"/>
              <a:t>EXPOSE 8080</a:t>
            </a:r>
            <a:br>
              <a:rPr lang="en-US" altLang="ko-KR" dirty="0"/>
            </a:br>
            <a:r>
              <a:rPr lang="en-US" altLang="ko-KR" dirty="0"/>
              <a:t>COPY server.js .</a:t>
            </a:r>
            <a:br>
              <a:rPr lang="en-US" altLang="ko-KR" dirty="0"/>
            </a:br>
            <a:r>
              <a:rPr lang="en-US" altLang="ko-KR" dirty="0"/>
              <a:t>CMD node server.js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E3F6D-7155-4128-9650-971018C3F164}"/>
              </a:ext>
            </a:extLst>
          </p:cNvPr>
          <p:cNvSpPr txBox="1"/>
          <p:nvPr/>
        </p:nvSpPr>
        <p:spPr>
          <a:xfrm>
            <a:off x="787400" y="671862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1001-E336-4BE8-96C5-5313FEAEEC8F}"/>
              </a:ext>
            </a:extLst>
          </p:cNvPr>
          <p:cNvSpPr txBox="1"/>
          <p:nvPr/>
        </p:nvSpPr>
        <p:spPr>
          <a:xfrm>
            <a:off x="787400" y="2586549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server.js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66;p15">
            <a:extLst>
              <a:ext uri="{FF2B5EF4-FFF2-40B4-BE49-F238E27FC236}">
                <a16:creationId xmlns:a16="http://schemas.microsoft.com/office/drawing/2014/main" id="{6087AE0C-F4DE-47F7-BD01-97C53CA584FE}"/>
              </a:ext>
            </a:extLst>
          </p:cNvPr>
          <p:cNvSpPr txBox="1"/>
          <p:nvPr/>
        </p:nvSpPr>
        <p:spPr>
          <a:xfrm>
            <a:off x="1206499" y="3005564"/>
            <a:ext cx="8520600" cy="219296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http = require('http');</a:t>
            </a:r>
          </a:p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handleRequest = function(request, response) {</a:t>
            </a:r>
          </a:p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response.writeHead(200);</a:t>
            </a:r>
          </a:p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response.end("Hello World!");</a:t>
            </a:r>
          </a:p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www = http.createServer(handleRequest);</a:t>
            </a:r>
          </a:p>
          <a:p>
            <a:pPr marL="93663" lvl="0">
              <a:lnSpc>
                <a:spcPct val="120000"/>
              </a:lnSpc>
            </a:pPr>
            <a:r>
              <a:rPr lang="fr-FR" sz="1600" b="1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www.listen(8080);</a:t>
            </a:r>
            <a:endParaRPr sz="1600" b="1" i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166;p15">
            <a:extLst>
              <a:ext uri="{FF2B5EF4-FFF2-40B4-BE49-F238E27FC236}">
                <a16:creationId xmlns:a16="http://schemas.microsoft.com/office/drawing/2014/main" id="{A031E74D-F841-45B6-A3E4-1AAFD3B97F2C}"/>
              </a:ext>
            </a:extLst>
          </p:cNvPr>
          <p:cNvSpPr txBox="1"/>
          <p:nvPr/>
        </p:nvSpPr>
        <p:spPr>
          <a:xfrm>
            <a:off x="1206498" y="5969000"/>
            <a:ext cx="9182101" cy="77893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ko-KR"/>
            </a:defPPr>
            <a:lvl1pPr marL="93663" lvl="0">
              <a:lnSpc>
                <a:spcPct val="120000"/>
              </a:lnSpc>
              <a:defRPr sz="1600" b="1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docker build –t &lt;</a:t>
            </a:r>
            <a:r>
              <a:rPr lang="en-US" altLang="ko-KR" dirty="0" err="1"/>
              <a:t>aws_id</a:t>
            </a:r>
            <a:r>
              <a:rPr lang="en-US" altLang="ko-KR" dirty="0"/>
              <a:t>&gt;.dkr.ecr.ap-northeast-2.amazonaws.com/&lt;</a:t>
            </a:r>
            <a:r>
              <a:rPr lang="en-US" altLang="ko-KR" dirty="0" err="1"/>
              <a:t>aws</a:t>
            </a:r>
            <a:r>
              <a:rPr lang="en-US" altLang="ko-KR" dirty="0"/>
              <a:t>-</a:t>
            </a:r>
            <a:r>
              <a:rPr lang="en-US" altLang="ko-KR" dirty="0" err="1"/>
              <a:t>ecr</a:t>
            </a:r>
            <a:r>
              <a:rPr lang="en-US" altLang="ko-KR" dirty="0"/>
              <a:t>-repo-name&gt;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315F6-0F0D-4EED-8C46-11D00DF86E6E}"/>
              </a:ext>
            </a:extLst>
          </p:cNvPr>
          <p:cNvSpPr txBox="1"/>
          <p:nvPr/>
        </p:nvSpPr>
        <p:spPr>
          <a:xfrm>
            <a:off x="787400" y="5399100"/>
            <a:ext cx="103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docker build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338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Chai Won</dc:creator>
  <cp:lastModifiedBy>KwonChai Won</cp:lastModifiedBy>
  <cp:revision>209</cp:revision>
  <dcterms:created xsi:type="dcterms:W3CDTF">2020-01-22T03:23:56Z</dcterms:created>
  <dcterms:modified xsi:type="dcterms:W3CDTF">2020-03-25T08:41:55Z</dcterms:modified>
</cp:coreProperties>
</file>