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67" r:id="rId8"/>
    <p:sldId id="258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29/11/2017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Feature branch name: feature_???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completed_???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Done: done_???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4A6C-3157-4437-ABBE-4C8B955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AA150C-31ED-4433-B9A3-6E8877F4B2F5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277275" y="25663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solve the cons?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260-30A1-4F61-8B5F-E9DB072F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4347" cy="55460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GOFT</a:t>
            </a:r>
          </a:p>
          <a:p>
            <a:pPr marL="0" indent="0">
              <a:buNone/>
            </a:pPr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BDAA0E-2230-429B-8DE0-5EED3B77B913}"/>
              </a:ext>
            </a:extLst>
          </p:cNvPr>
          <p:cNvCxnSpPr/>
          <p:nvPr/>
        </p:nvCxnSpPr>
        <p:spPr>
          <a:xfrm>
            <a:off x="1907908" y="29200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E119D-44B9-4197-99BB-096ECDF80417}"/>
              </a:ext>
            </a:extLst>
          </p:cNvPr>
          <p:cNvCxnSpPr/>
          <p:nvPr/>
        </p:nvCxnSpPr>
        <p:spPr>
          <a:xfrm>
            <a:off x="4189255" y="29200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F216EB-BDB5-4659-A7C7-4F5D82347B95}"/>
              </a:ext>
            </a:extLst>
          </p:cNvPr>
          <p:cNvCxnSpPr/>
          <p:nvPr/>
        </p:nvCxnSpPr>
        <p:spPr>
          <a:xfrm>
            <a:off x="8327322" y="28944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3C917F-0506-400F-8DA2-026580C6A001}"/>
              </a:ext>
            </a:extLst>
          </p:cNvPr>
          <p:cNvCxnSpPr/>
          <p:nvPr/>
        </p:nvCxnSpPr>
        <p:spPr>
          <a:xfrm>
            <a:off x="6269341" y="28944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EE4AA-9AAA-482A-B230-73B6B160007E}"/>
              </a:ext>
            </a:extLst>
          </p:cNvPr>
          <p:cNvSpPr/>
          <p:nvPr/>
        </p:nvSpPr>
        <p:spPr>
          <a:xfrm>
            <a:off x="1330882" y="24919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932EF-FF8F-4623-A1DF-80763F30ED0E}"/>
              </a:ext>
            </a:extLst>
          </p:cNvPr>
          <p:cNvSpPr/>
          <p:nvPr/>
        </p:nvSpPr>
        <p:spPr>
          <a:xfrm>
            <a:off x="3408641" y="24663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4A2B12-592A-46D0-84E5-D4ADA6B80048}"/>
              </a:ext>
            </a:extLst>
          </p:cNvPr>
          <p:cNvSpPr/>
          <p:nvPr/>
        </p:nvSpPr>
        <p:spPr>
          <a:xfrm>
            <a:off x="5687661" y="24663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featureA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20B476-E9C3-4050-B7AE-04B61A9F9987}"/>
              </a:ext>
            </a:extLst>
          </p:cNvPr>
          <p:cNvSpPr/>
          <p:nvPr/>
        </p:nvSpPr>
        <p:spPr>
          <a:xfrm>
            <a:off x="7793341" y="24663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featureB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6A0E2-84A7-4C62-928F-5D71B3CF49B3}"/>
              </a:ext>
            </a:extLst>
          </p:cNvPr>
          <p:cNvSpPr/>
          <p:nvPr/>
        </p:nvSpPr>
        <p:spPr>
          <a:xfrm>
            <a:off x="6223969" y="31899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10D4CA-ACE0-407B-833C-0CE11B73069A}"/>
              </a:ext>
            </a:extLst>
          </p:cNvPr>
          <p:cNvSpPr/>
          <p:nvPr/>
        </p:nvSpPr>
        <p:spPr>
          <a:xfrm>
            <a:off x="4128760" y="34284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F1FFB-FB20-4C85-AD3E-809190C20DD4}"/>
              </a:ext>
            </a:extLst>
          </p:cNvPr>
          <p:cNvCxnSpPr>
            <a:stCxn id="16" idx="2"/>
            <a:endCxn id="17" idx="6"/>
          </p:cNvCxnSpPr>
          <p:nvPr/>
        </p:nvCxnSpPr>
        <p:spPr>
          <a:xfrm flipH="1">
            <a:off x="4249750" y="32504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E534D23-7324-43A1-BD8D-ABACF602C506}"/>
              </a:ext>
            </a:extLst>
          </p:cNvPr>
          <p:cNvSpPr/>
          <p:nvPr/>
        </p:nvSpPr>
        <p:spPr>
          <a:xfrm>
            <a:off x="8301727" y="41455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35DB6-A230-457E-A6AA-05E685CEBCF2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flipH="1">
            <a:off x="4306757" y="42060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EFB3B5DA-B0CB-4525-860C-A4182DB14E4B}"/>
              </a:ext>
            </a:extLst>
          </p:cNvPr>
          <p:cNvSpPr/>
          <p:nvPr/>
        </p:nvSpPr>
        <p:spPr>
          <a:xfrm>
            <a:off x="4032204" y="46201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6E3D-0CEC-4506-BDD4-A2B720D5508C}"/>
              </a:ext>
            </a:extLst>
          </p:cNvPr>
          <p:cNvSpPr/>
          <p:nvPr/>
        </p:nvSpPr>
        <p:spPr>
          <a:xfrm>
            <a:off x="4115966" y="40454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BD81F4-A995-4853-B08E-96B4595FBF3C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1974804" y="40183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D56B0EE-4AFE-4598-A486-736D04EEECBB}"/>
              </a:ext>
            </a:extLst>
          </p:cNvPr>
          <p:cNvSpPr/>
          <p:nvPr/>
        </p:nvSpPr>
        <p:spPr>
          <a:xfrm>
            <a:off x="1853814" y="39578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39D20-E7B5-40EB-9115-66502C87AEEC}"/>
              </a:ext>
            </a:extLst>
          </p:cNvPr>
          <p:cNvSpPr txBox="1"/>
          <p:nvPr/>
        </p:nvSpPr>
        <p:spPr>
          <a:xfrm>
            <a:off x="4597011" y="38775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Init</a:t>
            </a:r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687C89-BA2C-4911-A641-4742FE96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01378"/>
              </p:ext>
            </p:extLst>
          </p:nvPr>
        </p:nvGraphicFramePr>
        <p:xfrm>
          <a:off x="891907" y="1575898"/>
          <a:ext cx="10653265" cy="2301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098">
                  <a:extLst>
                    <a:ext uri="{9D8B030D-6E8A-4147-A177-3AD203B41FA5}">
                      <a16:colId xmlns:a16="http://schemas.microsoft.com/office/drawing/2014/main" val="3456365319"/>
                    </a:ext>
                  </a:extLst>
                </a:gridCol>
                <a:gridCol w="6154167">
                  <a:extLst>
                    <a:ext uri="{9D8B030D-6E8A-4147-A177-3AD203B41FA5}">
                      <a16:colId xmlns:a16="http://schemas.microsoft.com/office/drawing/2014/main" val="217003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POST /repos/:user/:repo/git/</a:t>
                      </a:r>
                      <a:r>
                        <a:rPr lang="fr-FR" dirty="0" err="1"/>
                        <a:t>refs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{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"ref"</a:t>
                      </a:r>
                      <a:r>
                        <a:rPr lang="en-AU" dirty="0">
                          <a:effectLst/>
                        </a:rPr>
                        <a:t>: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"refs/heads/master"</a:t>
                      </a:r>
                      <a:r>
                        <a:rPr lang="en-AU" dirty="0">
                          <a:effectLst/>
                        </a:rPr>
                        <a:t>,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AU" dirty="0">
                          <a:effectLst/>
                        </a:rPr>
                        <a:t>: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AU" dirty="0">
                          <a:effectLst/>
                        </a:rPr>
                        <a:t>}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2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PATCH /repos/:owner/:repo/git/refs/:ref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2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4A02-9749-4E12-A68C-6CD3B5E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0E0-91FE-4305-A805-949B079A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</a:t>
            </a:r>
            <a:r>
              <a:rPr lang="en-AU" dirty="0" err="1"/>
              <a:t>ftflow</a:t>
            </a:r>
            <a:r>
              <a:rPr lang="en-AU" dirty="0"/>
              <a:t> (</a:t>
            </a:r>
            <a:r>
              <a:rPr lang="en-AU" dirty="0" err="1"/>
              <a:t>manul</a:t>
            </a:r>
            <a:r>
              <a:rPr lang="en-AU" dirty="0"/>
              <a:t> intervene vs auto)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0E57-ED3B-464A-9F61-B82E330F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1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248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branch oriented feature toggling</vt:lpstr>
      <vt:lpstr>Why feature toggling</vt:lpstr>
      <vt:lpstr>What is a feature?</vt:lpstr>
      <vt:lpstr>Feature toggles life cycle</vt:lpstr>
      <vt:lpstr>Cons</vt:lpstr>
      <vt:lpstr>How to solve the cons?</vt:lpstr>
      <vt:lpstr>Init</vt:lpstr>
      <vt:lpstr>GOFT</vt:lpstr>
      <vt:lpstr>Git ftflow (manul intervene vs auto)</vt:lpstr>
      <vt:lpstr>CI/CD pipeline</vt:lpstr>
      <vt:lpstr>step1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Chai, Eric</cp:lastModifiedBy>
  <cp:revision>22</cp:revision>
  <dcterms:created xsi:type="dcterms:W3CDTF">2017-11-28T00:41:14Z</dcterms:created>
  <dcterms:modified xsi:type="dcterms:W3CDTF">2017-11-29T05:50:16Z</dcterms:modified>
</cp:coreProperties>
</file>