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 smtClean="0"/>
              <a:t>feature </a:t>
            </a:r>
            <a:r>
              <a:rPr lang="en-AU" sz="4800" dirty="0"/>
              <a:t>toggling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1810" y="3766848"/>
            <a:ext cx="34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Any ideas to automatically cleanup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5593" y="3344636"/>
            <a:ext cx="702128" cy="5306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281793" y="2302329"/>
            <a:ext cx="702128" cy="5306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Scenario1: </a:t>
            </a:r>
            <a:r>
              <a:rPr lang="en-AU" dirty="0" err="1" smtClean="0"/>
              <a:t>ifelse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496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 if </a:t>
            </a:r>
            <a:r>
              <a:rPr lang="en-AU" dirty="0" smtClean="0"/>
              <a:t>(</a:t>
            </a:r>
            <a:r>
              <a:rPr lang="en-AU" dirty="0" err="1" smtClean="0"/>
              <a:t>featureIsOn</a:t>
            </a:r>
            <a:r>
              <a:rPr lang="en-AU" dirty="0" smtClean="0"/>
              <a:t>(`</a:t>
            </a:r>
            <a:r>
              <a:rPr lang="en-AU" dirty="0" err="1" smtClean="0"/>
              <a:t>featureA</a:t>
            </a:r>
            <a:r>
              <a:rPr lang="en-AU" dirty="0" smtClean="0"/>
              <a:t>`)) </a:t>
            </a:r>
            <a:r>
              <a:rPr lang="en-AU" dirty="0"/>
              <a:t>{</a:t>
            </a:r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dirty="0" smtClean="0"/>
              <a:t>…;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  } else {</a:t>
            </a:r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dirty="0" smtClean="0"/>
              <a:t>…;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  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58593" y="1806575"/>
            <a:ext cx="4884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Or</a:t>
            </a:r>
          </a:p>
          <a:p>
            <a:pPr marL="0" indent="0">
              <a:buNone/>
            </a:pPr>
            <a:r>
              <a:rPr lang="en-AU" dirty="0" err="1"/>
              <a:t>featureIsOn</a:t>
            </a:r>
            <a:r>
              <a:rPr lang="en-AU" dirty="0"/>
              <a:t>(`</a:t>
            </a:r>
            <a:r>
              <a:rPr lang="en-AU" dirty="0" err="1"/>
              <a:t>featureA</a:t>
            </a:r>
            <a:r>
              <a:rPr lang="en-AU" dirty="0" smtClean="0"/>
              <a:t>`)?... : …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312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921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Extra </a:t>
            </a:r>
            <a:r>
              <a:rPr lang="en-AU" dirty="0"/>
              <a:t>block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/** added for </a:t>
            </a:r>
            <a:r>
              <a:rPr lang="en-US" dirty="0" err="1" smtClean="0"/>
              <a:t>featureA</a:t>
            </a:r>
            <a:r>
              <a:rPr lang="en-US" dirty="0" smtClean="0"/>
              <a:t> */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whichIsDedicatedToFeatureA</a:t>
            </a:r>
            <a:r>
              <a:rPr lang="en-US" dirty="0" smtClean="0"/>
              <a:t>(){}</a:t>
            </a:r>
          </a:p>
          <a:p>
            <a:pPr marL="0" indent="0">
              <a:buNone/>
            </a:pPr>
            <a:r>
              <a:rPr lang="en-US" dirty="0"/>
              <a:t>/** </a:t>
            </a:r>
            <a:r>
              <a:rPr lang="en-US" dirty="0" smtClean="0"/>
              <a:t>end*/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Scenario2: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2892" y="1896382"/>
            <a:ext cx="4599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Removed block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/** removed for </a:t>
            </a:r>
            <a:r>
              <a:rPr lang="en-US" dirty="0" err="1" smtClean="0"/>
              <a:t>featureA</a:t>
            </a:r>
            <a:r>
              <a:rPr lang="en-US" dirty="0" smtClean="0"/>
              <a:t>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whichIsDedicatedToFeatureA</a:t>
            </a:r>
            <a:r>
              <a:rPr lang="en-US" dirty="0" smtClean="0"/>
              <a:t>(){}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/** end*/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265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472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Extra </a:t>
            </a:r>
            <a:r>
              <a:rPr lang="en-AU" dirty="0"/>
              <a:t>file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forFeatureA.js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/** </a:t>
            </a:r>
            <a:r>
              <a:rPr lang="en-US" dirty="0" smtClean="0"/>
              <a:t>added file for </a:t>
            </a:r>
            <a:r>
              <a:rPr lang="en-US" dirty="0" err="1" smtClean="0"/>
              <a:t>featureA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whichIsDedicatedToFeatureA</a:t>
            </a:r>
            <a:r>
              <a:rPr lang="en-US" dirty="0" smtClean="0"/>
              <a:t>(){}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export </a:t>
            </a:r>
            <a:r>
              <a:rPr lang="en-AU" dirty="0" smtClean="0"/>
              <a:t>default </a:t>
            </a:r>
            <a:r>
              <a:rPr lang="en-US" dirty="0" err="1"/>
              <a:t>whichIsDedicatedToFeatureA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Scenario3: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6758" y="1798411"/>
            <a:ext cx="48550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Removed file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existingCode.js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/** removed file for </a:t>
            </a:r>
            <a:r>
              <a:rPr lang="en-US" dirty="0" err="1" smtClean="0"/>
              <a:t>featureA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whichIs</a:t>
            </a:r>
            <a:r>
              <a:rPr lang="en-US" dirty="0" err="1"/>
              <a:t>existingCode</a:t>
            </a:r>
            <a:r>
              <a:rPr lang="en-US" dirty="0"/>
              <a:t> </a:t>
            </a:r>
            <a:r>
              <a:rPr lang="en-US" dirty="0" smtClean="0"/>
              <a:t>(){}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AU" dirty="0" smtClean="0"/>
              <a:t>export default </a:t>
            </a:r>
            <a:r>
              <a:rPr lang="en-US" dirty="0" err="1"/>
              <a:t>whichIsexistingCode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41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Scenario4: dirty mix (not allowed)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499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plugin (AST)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remove if/else</a:t>
            </a:r>
          </a:p>
          <a:p>
            <a:r>
              <a:rPr lang="en-US" dirty="0" smtClean="0"/>
              <a:t>Auto add/delete block/file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62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113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feature toggling</vt:lpstr>
      <vt:lpstr>Scenario1: ifelse</vt:lpstr>
      <vt:lpstr>Scenario2:</vt:lpstr>
      <vt:lpstr>Scenario3:</vt:lpstr>
      <vt:lpstr>Scenario4: dirty mix (not allowed)</vt:lpstr>
      <vt:lpstr>Babel plugin (AST)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cyl</cp:lastModifiedBy>
  <cp:revision>77</cp:revision>
  <dcterms:created xsi:type="dcterms:W3CDTF">2017-11-28T00:41:14Z</dcterms:created>
  <dcterms:modified xsi:type="dcterms:W3CDTF">2017-12-06T10:54:26Z</dcterms:modified>
</cp:coreProperties>
</file>