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61" r:id="rId6"/>
    <p:sldId id="262" r:id="rId7"/>
    <p:sldId id="271" r:id="rId8"/>
    <p:sldId id="272" r:id="rId9"/>
    <p:sldId id="267" r:id="rId10"/>
    <p:sldId id="270" r:id="rId11"/>
    <p:sldId id="258" r:id="rId12"/>
    <p:sldId id="273" r:id="rId13"/>
    <p:sldId id="264" r:id="rId14"/>
    <p:sldId id="275" r:id="rId15"/>
    <p:sldId id="266" r:id="rId16"/>
    <p:sldId id="274" r:id="rId17"/>
    <p:sldId id="278" r:id="rId18"/>
    <p:sldId id="276" r:id="rId19"/>
    <p:sldId id="268" r:id="rId20"/>
    <p:sldId id="27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1ACD-8C1F-4BB2-BA73-47F37386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D646-F3F1-4378-91F9-75517FA3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471B-760C-4B29-BC65-A5261A6D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48D6F-E27F-402B-9B6C-750D1A2A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A2DE-C84E-4DC5-AA0C-C45C8E1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4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FEF6-DAD2-401D-8CEF-58DEEDA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EED84-C3CB-4AF5-AD23-90CA35E9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36D1-B023-456D-A05D-E708709D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A2AD-699E-462A-B229-90E8974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A44C-61DD-456A-8955-C46F258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77BB8-079C-4A89-A9FD-32FF6E883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1C5F0-725D-449A-8EF3-6531E2FA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81BA-19FD-4050-9029-64DEBEBE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B84B-A425-43A6-9E6B-AF292D5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EE56-BCA2-41E1-8198-EA1D026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6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533F-D466-4C2E-A38D-D6DAB943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0A0A-1EB9-4D07-8FE5-FEE2979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8AA27-F3BA-44A6-9B2B-C315B74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1B9D-3A65-4218-9B24-F7F07259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69AC-87CC-4110-853E-4EF47FB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5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4C07-8032-40E4-8188-26C90C3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B9ED-EEEF-486B-BBD2-B0F5F29F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6328-7A1B-432B-899F-09D78851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DC61-8E2E-47AA-B91B-3A51ED2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AD1A8-963F-4E0F-A996-1D59DEB2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9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B45A-071D-4C99-A5B5-3597955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62A9-A21E-4501-AC10-15F68B1F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08B4B-FAC3-4EF5-945D-276AEBCE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E4125-3763-4CDE-A124-A7F3712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F033-2EFA-4A06-8CCE-4CC9C6D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84076-D524-4AB4-96F2-C3CDEFC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368A-B171-42D4-B621-B342A858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5C1D4-3980-42FF-B1F5-02359E1F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8D96C-588F-4783-A633-494FB037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67787-A838-4CC1-A1ED-AE08B50E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0A859-B47C-4D03-8DBB-62106BCC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971B1-954C-4FAC-B307-11F8197C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E3B1A-D948-4A43-9383-89A59162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4F6C4-5756-4122-8B27-29C65B74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71F9-7824-41A4-8398-B33DB2E2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14C02-4114-42B0-A0A0-1561A896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24448-8C00-4357-8694-938F172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CA96-9B71-49D7-B19E-DF6F7396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3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F68A8-5D4D-47DE-A680-03D5A49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CD824-5C15-4A04-82D3-7B629C18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E5D8-A796-4C5F-AF96-633C58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C08C-F708-4E59-9638-67476CC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7BF5-8B86-462B-B714-E04C03A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7DB8C-9AFD-4BF2-86F3-684F952F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D098C-4950-4964-9D3B-09607BD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A40CB-8C56-4909-A6E1-D90B748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E7B9-06EE-4679-B231-5169CDC4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6FEE-AE82-46F3-A9E5-F264D8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3BDF5-6F94-4C5F-A081-4F39CD8D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9047C-3BD7-4697-A39B-E0FA10A4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2A225-2F33-4179-8DB9-53942F3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CCAF8-1A25-44ED-92D3-EAA55863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2EF8-4469-4E48-998D-B582FE0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A4241-5F65-4F1F-91FC-6A9573E8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58C6C-4267-4E58-A71E-23F42833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D2BD-1B24-4FD2-9415-DA9215D6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2DEC-4883-463C-AF09-7784E5013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765B-C133-4BEF-9B0E-51DD0E9F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web/updates/2017/11/dynamic-imp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darkly.com/guide/cleanu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EEB-69A2-4947-B9C0-B5C514493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Git branch oriented feature toggling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70C47-FB20-494C-B2FC-D44C678CD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GOFT</a:t>
            </a:r>
          </a:p>
        </p:txBody>
      </p:sp>
    </p:spTree>
    <p:extLst>
      <p:ext uri="{BB962C8B-B14F-4D97-AF65-F5344CB8AC3E}">
        <p14:creationId xmlns:p14="http://schemas.microsoft.com/office/powerpoint/2010/main" val="376892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CDF5-E062-45D5-A343-01EC2AD8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F85F-C9FB-4F56-8D6B-2583AF24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full merge from scratch N time/day</a:t>
            </a:r>
          </a:p>
        </p:txBody>
      </p:sp>
    </p:spTree>
    <p:extLst>
      <p:ext uri="{BB962C8B-B14F-4D97-AF65-F5344CB8AC3E}">
        <p14:creationId xmlns:p14="http://schemas.microsoft.com/office/powerpoint/2010/main" val="36013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D316-4BC8-407F-B333-AFF90256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Until now, we are confident that there are </a:t>
            </a:r>
            <a:r>
              <a:rPr lang="en-AU" b="1" dirty="0"/>
              <a:t>no conflicts</a:t>
            </a:r>
            <a:r>
              <a:rPr lang="en-AU" dirty="0"/>
              <a:t>, then we can merge whatever </a:t>
            </a:r>
            <a:r>
              <a:rPr lang="en-AU" b="1" dirty="0"/>
              <a:t>features combination</a:t>
            </a:r>
            <a:r>
              <a:rPr lang="en-AU" dirty="0"/>
              <a:t> with master by our wish</a:t>
            </a:r>
          </a:p>
        </p:txBody>
      </p:sp>
    </p:spTree>
    <p:extLst>
      <p:ext uri="{BB962C8B-B14F-4D97-AF65-F5344CB8AC3E}">
        <p14:creationId xmlns:p14="http://schemas.microsoft.com/office/powerpoint/2010/main" val="161837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4DC1-A148-43FE-A875-9257708A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Part2: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153579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0B67-816B-4805-81B1-91ED500C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8FF8-276A-4B82-8B87-2A0DB8D7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AU" dirty="0"/>
              <a:t>Feature branch name: feature_???</a:t>
            </a:r>
          </a:p>
          <a:p>
            <a:pPr marL="457200" lvl="1" indent="0">
              <a:buNone/>
            </a:pPr>
            <a:r>
              <a:rPr lang="en-AU" dirty="0"/>
              <a:t>Others </a:t>
            </a:r>
            <a:r>
              <a:rPr lang="en-AU" dirty="0" err="1"/>
              <a:t>branchs</a:t>
            </a:r>
            <a:r>
              <a:rPr lang="en-AU" dirty="0"/>
              <a:t>: story_???, bug-???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Comment in commit: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Not finished: 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Finished: finished_???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formalize : formalize _???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Deprecate: deprecate_???</a:t>
            </a:r>
          </a:p>
        </p:txBody>
      </p:sp>
    </p:spTree>
    <p:extLst>
      <p:ext uri="{BB962C8B-B14F-4D97-AF65-F5344CB8AC3E}">
        <p14:creationId xmlns:p14="http://schemas.microsoft.com/office/powerpoint/2010/main" val="301542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4B65-0177-4A54-A913-98463AB9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many features got finished?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89D6-962C-4069-9B0D-E280DFCF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branches= Call </a:t>
            </a:r>
            <a:r>
              <a:rPr lang="en-AU" sz="1800" dirty="0" err="1"/>
              <a:t>github</a:t>
            </a:r>
            <a:r>
              <a:rPr lang="en-AU" sz="1800" dirty="0"/>
              <a:t> to get branches // GET /repos/:owner/:repo/branches</a:t>
            </a:r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featureBranches</a:t>
            </a:r>
            <a:r>
              <a:rPr lang="en-AU" sz="1800" dirty="0"/>
              <a:t>= </a:t>
            </a:r>
            <a:r>
              <a:rPr lang="en-AU" sz="1800" dirty="0" err="1"/>
              <a:t>branches.filter</a:t>
            </a:r>
            <a:r>
              <a:rPr lang="en-AU" sz="1800" dirty="0"/>
              <a:t>(branch=&gt;</a:t>
            </a:r>
            <a:r>
              <a:rPr lang="en-AU" sz="1800" dirty="0" err="1"/>
              <a:t>branch.name.substring</a:t>
            </a:r>
            <a:r>
              <a:rPr lang="en-AU" sz="1800" dirty="0"/>
              <a:t>(0, 7)===`feature_` || </a:t>
            </a:r>
            <a:r>
              <a:rPr lang="en-AU" sz="1800" dirty="0" err="1"/>
              <a:t>branch.name.substring</a:t>
            </a:r>
            <a:r>
              <a:rPr lang="en-AU" sz="1800" dirty="0"/>
              <a:t>(0, 5)===`master`);</a:t>
            </a:r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finishedFeatureBranches</a:t>
            </a:r>
            <a:r>
              <a:rPr lang="en-AU" sz="1800" dirty="0"/>
              <a:t>=[];</a:t>
            </a:r>
          </a:p>
          <a:p>
            <a:pPr marL="0" indent="0">
              <a:buNone/>
            </a:pPr>
            <a:r>
              <a:rPr lang="en-AU" sz="1800" dirty="0" err="1"/>
              <a:t>featureBranches.forEach</a:t>
            </a:r>
            <a:r>
              <a:rPr lang="en-AU" sz="1800" dirty="0"/>
              <a:t>(</a:t>
            </a:r>
          </a:p>
          <a:p>
            <a:pPr marL="0" indent="0">
              <a:buNone/>
            </a:pPr>
            <a:r>
              <a:rPr lang="en-AU" sz="1800" dirty="0" err="1"/>
              <a:t>branchInfo</a:t>
            </a:r>
            <a:r>
              <a:rPr lang="en-AU" sz="1800" dirty="0"/>
              <a:t>= Call </a:t>
            </a:r>
            <a:r>
              <a:rPr lang="en-AU" sz="1800" dirty="0" err="1"/>
              <a:t>github</a:t>
            </a:r>
            <a:r>
              <a:rPr lang="en-AU" sz="1800" dirty="0"/>
              <a:t> to get branch info // </a:t>
            </a:r>
          </a:p>
          <a:p>
            <a:pPr marL="0" indent="0">
              <a:buNone/>
            </a:pPr>
            <a:r>
              <a:rPr lang="en-AU" sz="1800" dirty="0"/>
              <a:t>If (</a:t>
            </a:r>
            <a:r>
              <a:rPr lang="en-AU" sz="1800" dirty="0" err="1"/>
              <a:t>branchInfo.commit.commit.message</a:t>
            </a:r>
            <a:r>
              <a:rPr lang="en-AU" sz="1800" dirty="0"/>
              <a:t> .substring(0, 8)===`finished_` )</a:t>
            </a:r>
          </a:p>
          <a:p>
            <a:pPr marL="0" indent="0">
              <a:buNone/>
            </a:pPr>
            <a:r>
              <a:rPr lang="en-AU" sz="1800" dirty="0"/>
              <a:t>    </a:t>
            </a:r>
            <a:r>
              <a:rPr lang="en-AU" sz="1800" dirty="0" err="1"/>
              <a:t>finishedFeatureBranches.push</a:t>
            </a:r>
            <a:r>
              <a:rPr lang="en-AU" sz="1800" dirty="0"/>
              <a:t>(</a:t>
            </a:r>
            <a:r>
              <a:rPr lang="en-AU" sz="1800" dirty="0" err="1"/>
              <a:t>branchInfo</a:t>
            </a:r>
            <a:r>
              <a:rPr lang="en-AU" sz="1800" dirty="0"/>
              <a:t>) // GET /repos/:owner/:repo/branches/:branch</a:t>
            </a:r>
          </a:p>
          <a:p>
            <a:pPr marL="0" indent="0">
              <a:buNone/>
            </a:pPr>
            <a:r>
              <a:rPr lang="en-AU" sz="1800" dirty="0"/>
              <a:t>)</a:t>
            </a:r>
          </a:p>
          <a:p>
            <a:pPr marL="0" indent="0">
              <a:buNone/>
            </a:pPr>
            <a:r>
              <a:rPr lang="en-AU" sz="1800" dirty="0"/>
              <a:t>return </a:t>
            </a:r>
            <a:r>
              <a:rPr lang="en-AU" sz="1800" dirty="0" err="1"/>
              <a:t>finishedFeatureBranches</a:t>
            </a:r>
            <a:r>
              <a:rPr lang="en-AU" sz="1800" dirty="0"/>
              <a:t>;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34742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743B-E048-4C36-BFE3-A63B5EAD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00" y="549600"/>
            <a:ext cx="10515600" cy="50081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 want </a:t>
            </a:r>
          </a:p>
          <a:p>
            <a:r>
              <a:rPr lang="en-AU" dirty="0"/>
              <a:t>10% user get feature1</a:t>
            </a:r>
          </a:p>
          <a:p>
            <a:r>
              <a:rPr lang="en-AU" dirty="0"/>
              <a:t>20% user get feature1+feature2</a:t>
            </a:r>
          </a:p>
          <a:p>
            <a:r>
              <a:rPr lang="en-AU" dirty="0"/>
              <a:t>70% user without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0866-0F51-4A6A-A1C6-41FE94B3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959427"/>
            <a:ext cx="2819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5369-1212-4EFF-9A2F-15998C0D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" y="81600"/>
            <a:ext cx="6180000" cy="6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100" dirty="0" err="1"/>
              <a:t>Groups.forEach</a:t>
            </a:r>
            <a:r>
              <a:rPr lang="en-AU" sz="1100" dirty="0"/>
              <a:t>(group=&gt;{</a:t>
            </a:r>
          </a:p>
          <a:p>
            <a:pPr marL="0" indent="0">
              <a:buNone/>
            </a:pPr>
            <a:r>
              <a:rPr lang="en-AU" sz="1100" dirty="0"/>
              <a:t> </a:t>
            </a:r>
            <a:r>
              <a:rPr lang="en-AU" sz="1100" dirty="0" err="1"/>
              <a:t>const</a:t>
            </a:r>
            <a:r>
              <a:rPr lang="en-AU" sz="1100" dirty="0"/>
              <a:t> </a:t>
            </a:r>
            <a:r>
              <a:rPr lang="en-AU" sz="1100" dirty="0" err="1"/>
              <a:t>concatName</a:t>
            </a:r>
            <a:r>
              <a:rPr lang="en-AU" sz="1100" dirty="0"/>
              <a:t>=`dyna_`+</a:t>
            </a:r>
            <a:r>
              <a:rPr lang="en-AU" sz="1100" dirty="0" err="1"/>
              <a:t>selectedFeatureBranches.reduce</a:t>
            </a:r>
            <a:r>
              <a:rPr lang="en-AU" sz="1100" dirty="0"/>
              <a:t>(</a:t>
            </a:r>
          </a:p>
          <a:p>
            <a:pPr marL="0" indent="0">
              <a:buNone/>
            </a:pPr>
            <a:r>
              <a:rPr lang="en-AU" sz="1100" dirty="0"/>
              <a:t>        (total, branch)=&gt;total+`_`+branch.name</a:t>
            </a:r>
          </a:p>
          <a:p>
            <a:pPr marL="0" indent="0">
              <a:buNone/>
            </a:pPr>
            <a:r>
              <a:rPr lang="en-AU" sz="1100" dirty="0"/>
              <a:t>       ,``);</a:t>
            </a:r>
          </a:p>
          <a:p>
            <a:pPr marL="0" indent="0">
              <a:buNone/>
            </a:pPr>
            <a:r>
              <a:rPr lang="en-AU" sz="1100" dirty="0"/>
              <a:t>        // GET /repos/:owner/:repo/branches/:branch</a:t>
            </a:r>
          </a:p>
          <a:p>
            <a:pPr marL="0" indent="0">
              <a:buNone/>
            </a:pPr>
            <a:r>
              <a:rPr lang="en-AU" sz="1100" dirty="0"/>
              <a:t>        if (exist(</a:t>
            </a:r>
            <a:r>
              <a:rPr lang="en-AU" sz="1100" dirty="0" err="1"/>
              <a:t>concatName</a:t>
            </a:r>
            <a:r>
              <a:rPr lang="en-AU" sz="1100" dirty="0"/>
              <a:t>)){</a:t>
            </a:r>
          </a:p>
          <a:p>
            <a:pPr marL="0" indent="0">
              <a:buNone/>
            </a:pPr>
            <a:r>
              <a:rPr lang="en-AU" sz="1100" dirty="0"/>
              <a:t>            // DELETE /repos/:owner/:repo/git/refs/:ref</a:t>
            </a:r>
          </a:p>
          <a:p>
            <a:pPr marL="0" indent="0">
              <a:buNone/>
            </a:pPr>
            <a:r>
              <a:rPr lang="en-AU" sz="1100" dirty="0"/>
              <a:t>            delete the branch;</a:t>
            </a:r>
          </a:p>
          <a:p>
            <a:pPr marL="0" indent="0">
              <a:buNone/>
            </a:pPr>
            <a:r>
              <a:rPr lang="en-AU" sz="1100" dirty="0"/>
              <a:t>        }</a:t>
            </a:r>
          </a:p>
          <a:p>
            <a:pPr marL="0" indent="0">
              <a:buNone/>
            </a:pPr>
            <a:r>
              <a:rPr lang="en-AU" sz="1100" dirty="0"/>
              <a:t>        // POST /repos/:owner/:repo/git/refs</a:t>
            </a:r>
          </a:p>
          <a:p>
            <a:pPr marL="0" indent="0">
              <a:buNone/>
            </a:pPr>
            <a:r>
              <a:rPr lang="en-AU" sz="1100" dirty="0"/>
              <a:t>        create the branch from master;</a:t>
            </a:r>
          </a:p>
          <a:p>
            <a:pPr marL="0" indent="0">
              <a:buNone/>
            </a:pPr>
            <a:r>
              <a:rPr lang="en-AU" sz="1100" dirty="0" err="1"/>
              <a:t>selectedFeatureBranches.forEach</a:t>
            </a:r>
            <a:r>
              <a:rPr lang="en-AU" sz="1100" dirty="0"/>
              <a:t>(</a:t>
            </a:r>
          </a:p>
          <a:p>
            <a:pPr marL="0" indent="0">
              <a:buNone/>
            </a:pPr>
            <a:r>
              <a:rPr lang="en-AU" sz="1100" dirty="0"/>
              <a:t>// merging: </a:t>
            </a:r>
            <a:r>
              <a:rPr lang="en-AU" sz="1100" dirty="0">
                <a:hlinkClick r:id="rId2"/>
              </a:rPr>
              <a:t>https://developer.github.com/v3/repos/merging/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Call </a:t>
            </a:r>
            <a:r>
              <a:rPr lang="en-AU" sz="1100" dirty="0" err="1"/>
              <a:t>github</a:t>
            </a:r>
            <a:r>
              <a:rPr lang="en-AU" sz="1100" dirty="0"/>
              <a:t> to merge the </a:t>
            </a:r>
            <a:r>
              <a:rPr lang="en-AU" sz="1100" dirty="0" err="1"/>
              <a:t>selectedFeatureBranche</a:t>
            </a:r>
            <a:r>
              <a:rPr lang="en-AU" sz="1100" dirty="0"/>
              <a:t> into </a:t>
            </a:r>
            <a:r>
              <a:rPr lang="en-AU" sz="1100" dirty="0" err="1"/>
              <a:t>concatName</a:t>
            </a:r>
            <a:r>
              <a:rPr lang="en-AU" sz="1100" dirty="0"/>
              <a:t> branch</a:t>
            </a:r>
          </a:p>
          <a:p>
            <a:pPr marL="457200" lvl="1" indent="0">
              <a:buNone/>
            </a:pPr>
            <a:r>
              <a:rPr lang="en-AU" sz="1100" dirty="0"/>
              <a:t>If (conflict) then {</a:t>
            </a:r>
          </a:p>
          <a:p>
            <a:pPr marL="457200" lvl="1" indent="0">
              <a:buNone/>
            </a:pPr>
            <a:r>
              <a:rPr lang="en-AU" sz="1100" dirty="0"/>
              <a:t>// Update a Reference: </a:t>
            </a:r>
            <a:r>
              <a:rPr lang="en-AU" sz="1100" dirty="0">
                <a:hlinkClick r:id="rId3"/>
              </a:rPr>
              <a:t>https://developer.github.com/v3/git/refs/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    call </a:t>
            </a:r>
            <a:r>
              <a:rPr lang="en-AU" sz="1100" dirty="0" err="1"/>
              <a:t>github</a:t>
            </a:r>
            <a:r>
              <a:rPr lang="en-AU" sz="1100" dirty="0"/>
              <a:t> to rollback the merge </a:t>
            </a:r>
          </a:p>
          <a:p>
            <a:pPr marL="457200" lvl="1" indent="0">
              <a:buNone/>
            </a:pPr>
            <a:r>
              <a:rPr lang="en-AU" sz="1100" dirty="0"/>
              <a:t>    return;</a:t>
            </a:r>
          </a:p>
          <a:p>
            <a:pPr marL="457200" lvl="1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r>
              <a:rPr lang="en-AU" sz="1100" dirty="0"/>
              <a:t>Run build// got a </a:t>
            </a:r>
            <a:r>
              <a:rPr lang="en-AU" sz="1100" dirty="0" err="1"/>
              <a:t>artifact</a:t>
            </a:r>
            <a:r>
              <a:rPr lang="en-AU" sz="1100" dirty="0"/>
              <a:t> with name like dyna_feature1_feature2</a:t>
            </a:r>
          </a:p>
          <a:p>
            <a:pPr marL="0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endParaRPr lang="en-AU" sz="1100" dirty="0"/>
          </a:p>
          <a:p>
            <a:pPr marL="0" indent="0">
              <a:buNone/>
            </a:pP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D3613-F3B3-469B-8611-F832AC9EC84C}"/>
              </a:ext>
            </a:extLst>
          </p:cNvPr>
          <p:cNvSpPr txBox="1"/>
          <p:nvPr/>
        </p:nvSpPr>
        <p:spPr>
          <a:xfrm>
            <a:off x="6376800" y="237600"/>
            <a:ext cx="42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Github</a:t>
            </a:r>
            <a:r>
              <a:rPr lang="en-AU" dirty="0"/>
              <a:t>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Bamboo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Octopus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Azure </a:t>
            </a:r>
            <a:r>
              <a:rPr lang="en-AU" dirty="0" err="1"/>
              <a:t>api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041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D141BE-904B-41D6-A1F5-70EACB37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Part3: runtime</a:t>
            </a:r>
          </a:p>
        </p:txBody>
      </p:sp>
    </p:spTree>
    <p:extLst>
      <p:ext uri="{BB962C8B-B14F-4D97-AF65-F5344CB8AC3E}">
        <p14:creationId xmlns:p14="http://schemas.microsoft.com/office/powerpoint/2010/main" val="20978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9C88-CA8A-4EDD-A2FD-2CBB1560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1 multi-instances</a:t>
            </a:r>
            <a:br>
              <a:rPr lang="en-AU" dirty="0"/>
            </a:br>
            <a:r>
              <a:rPr lang="en-AU" dirty="0"/>
              <a:t>(not bad, but not ideal)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B579-2AEB-4554-875C-E618D99B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9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get 3 </a:t>
            </a:r>
            <a:r>
              <a:rPr lang="en-AU" dirty="0" err="1"/>
              <a:t>artifacts</a:t>
            </a:r>
            <a:r>
              <a:rPr lang="en-AU" dirty="0"/>
              <a:t>: dyna, dyna_feature1, dyna_ feature1_feature2</a:t>
            </a:r>
          </a:p>
          <a:p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F580C1-A0CE-4DE1-9125-45C894E8919B}"/>
              </a:ext>
            </a:extLst>
          </p:cNvPr>
          <p:cNvSpPr/>
          <p:nvPr/>
        </p:nvSpPr>
        <p:spPr>
          <a:xfrm>
            <a:off x="1104000" y="3345600"/>
            <a:ext cx="1392000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B322B6-52C3-4BEF-AE12-CEFE4AF1737D}"/>
              </a:ext>
            </a:extLst>
          </p:cNvPr>
          <p:cNvSpPr/>
          <p:nvPr/>
        </p:nvSpPr>
        <p:spPr>
          <a:xfrm>
            <a:off x="8208000" y="3374400"/>
            <a:ext cx="3096000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 feature1_feature2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1CAEE1-F7D0-4692-87EE-C81F99C972C6}"/>
              </a:ext>
            </a:extLst>
          </p:cNvPr>
          <p:cNvSpPr/>
          <p:nvPr/>
        </p:nvSpPr>
        <p:spPr>
          <a:xfrm>
            <a:off x="4713600" y="3400800"/>
            <a:ext cx="1843200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dyna_feature1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2DADE3-74F8-4DD2-850B-2DAB16F42835}"/>
              </a:ext>
            </a:extLst>
          </p:cNvPr>
          <p:cNvSpPr/>
          <p:nvPr/>
        </p:nvSpPr>
        <p:spPr>
          <a:xfrm>
            <a:off x="4712400" y="4933200"/>
            <a:ext cx="1843200" cy="16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balancer?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42EDE-10B4-4566-A05F-EE67D11DFC15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1800000" y="4348800"/>
            <a:ext cx="2912400" cy="14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BDDFB9-BB6B-4DC0-8721-90D2A2E8600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634000" y="4348800"/>
            <a:ext cx="1200" cy="58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807ED4-61EC-4614-8D90-574B7B83C6E1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6555600" y="4348800"/>
            <a:ext cx="3200400" cy="14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1B57AE-A8AF-4C28-B9C0-EBF4AF0EE7FC}"/>
              </a:ext>
            </a:extLst>
          </p:cNvPr>
          <p:cNvSpPr txBox="1"/>
          <p:nvPr/>
        </p:nvSpPr>
        <p:spPr>
          <a:xfrm>
            <a:off x="4672800" y="2576035"/>
            <a:ext cx="18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Azure instances</a:t>
            </a:r>
          </a:p>
        </p:txBody>
      </p:sp>
    </p:spTree>
    <p:extLst>
      <p:ext uri="{BB962C8B-B14F-4D97-AF65-F5344CB8AC3E}">
        <p14:creationId xmlns:p14="http://schemas.microsoft.com/office/powerpoint/2010/main" val="240423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116B-469C-4A92-B2C2-9BDE674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Option2: Dynamic import ( TC39 stage 3)</a:t>
            </a:r>
            <a:br>
              <a:rPr lang="en-AU" dirty="0"/>
            </a:br>
            <a:r>
              <a:rPr lang="en-AU" sz="2000" dirty="0">
                <a:hlinkClick r:id="rId2"/>
              </a:rPr>
              <a:t>https://developers.google.com/web/updates/2017/11/dynamic-import</a:t>
            </a:r>
            <a:br>
              <a:rPr lang="en-AU" sz="2000" dirty="0"/>
            </a:b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FB363-8077-4763-B6EA-8873B846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00" y="1340825"/>
            <a:ext cx="10515600" cy="5647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get 3 folders in the same project/</a:t>
            </a:r>
            <a:r>
              <a:rPr lang="en-AU" dirty="0" err="1"/>
              <a:t>artifact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177CF-B5E3-4B8F-BD17-3C3EC96B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03" y="1962150"/>
            <a:ext cx="4039466" cy="43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5686-17FF-482C-922E-0E93B720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feature toggling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AA0D-DBFC-4A88-8236-2795907B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Pros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Decouple development from release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Runtime configurable feature toggling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a/b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345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6CFE-7E28-48E4-9C8E-52EF3793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Index.js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4737B6-E0BD-4584-81E7-2CD25B88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err="1"/>
              <a:t>const</a:t>
            </a:r>
            <a:r>
              <a:rPr lang="en-AU" dirty="0"/>
              <a:t> App = </a:t>
            </a:r>
            <a:r>
              <a:rPr lang="en-AU" b="1" dirty="0"/>
              <a:t>await import(`./dyna_${</a:t>
            </a:r>
            <a:r>
              <a:rPr lang="en-AU" b="1" dirty="0" err="1"/>
              <a:t>features.join</a:t>
            </a:r>
            <a:r>
              <a:rPr lang="en-AU" b="1" dirty="0"/>
              <a:t>(‘_’)}/app`); </a:t>
            </a:r>
          </a:p>
          <a:p>
            <a:pPr marL="0" indent="0">
              <a:buNone/>
            </a:pPr>
            <a:r>
              <a:rPr lang="en-AU" dirty="0"/>
              <a:t>// get dyna_feature1_feature2/App.js</a:t>
            </a:r>
          </a:p>
          <a:p>
            <a:pPr marL="0" indent="0">
              <a:buNone/>
            </a:pPr>
            <a:r>
              <a:rPr lang="en-AU" dirty="0"/>
              <a:t>render(</a:t>
            </a:r>
          </a:p>
          <a:p>
            <a:pPr marL="0" indent="0">
              <a:buNone/>
            </a:pPr>
            <a:r>
              <a:rPr lang="en-AU" dirty="0"/>
              <a:t>  &lt;Provider store={store}&gt;</a:t>
            </a:r>
          </a:p>
          <a:p>
            <a:pPr marL="0" indent="0">
              <a:buNone/>
            </a:pPr>
            <a:r>
              <a:rPr lang="en-AU" dirty="0"/>
              <a:t>    &lt;App /&gt;</a:t>
            </a:r>
          </a:p>
          <a:p>
            <a:pPr marL="0" indent="0">
              <a:buNone/>
            </a:pPr>
            <a:r>
              <a:rPr lang="en-AU" dirty="0"/>
              <a:t>  &lt;/Provider&gt;,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err="1"/>
              <a:t>document.getElementById</a:t>
            </a:r>
            <a:r>
              <a:rPr lang="en-AU" dirty="0"/>
              <a:t>(`root`)</a:t>
            </a:r>
          </a:p>
          <a:p>
            <a:pPr marL="0" indent="0">
              <a:buNone/>
            </a:pPr>
            <a:r>
              <a:rPr lang="en-A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996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DF8B-9E4A-4840-A2A1-4EDDBA6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4ED2-165E-4B98-96C0-22387CEE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 magic, just stitch</a:t>
            </a:r>
          </a:p>
          <a:p>
            <a:r>
              <a:rPr lang="en-AU" dirty="0"/>
              <a:t>What about backend?</a:t>
            </a:r>
          </a:p>
        </p:txBody>
      </p:sp>
    </p:spTree>
    <p:extLst>
      <p:ext uri="{BB962C8B-B14F-4D97-AF65-F5344CB8AC3E}">
        <p14:creationId xmlns:p14="http://schemas.microsoft.com/office/powerpoint/2010/main" val="12843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3D32-322A-45DE-8BD9-4CC279C9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feature?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26C5-9CC5-4942-9B23-39DE40E1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Only </a:t>
            </a:r>
            <a:r>
              <a:rPr lang="en-AU" dirty="0" err="1"/>
              <a:t>specifc</a:t>
            </a:r>
            <a:r>
              <a:rPr lang="en-AU" dirty="0"/>
              <a:t> to the feature toggling context</a:t>
            </a:r>
          </a:p>
          <a:p>
            <a:pPr lvl="1"/>
            <a:r>
              <a:rPr lang="en-AU" dirty="0"/>
              <a:t>Has a life span</a:t>
            </a:r>
          </a:p>
          <a:p>
            <a:pPr lvl="1"/>
            <a:endParaRPr lang="en-AU" dirty="0"/>
          </a:p>
          <a:p>
            <a:r>
              <a:rPr lang="en-AU" dirty="0"/>
              <a:t>Not the feature branch we normally </a:t>
            </a:r>
            <a:r>
              <a:rPr lang="en-AU" dirty="0" err="1"/>
              <a:t>talke</a:t>
            </a:r>
            <a:r>
              <a:rPr lang="en-AU" dirty="0"/>
              <a:t> about</a:t>
            </a:r>
          </a:p>
          <a:p>
            <a:endParaRPr lang="en-AU" dirty="0"/>
          </a:p>
          <a:p>
            <a:r>
              <a:rPr lang="en-AU" dirty="0"/>
              <a:t>From now on, it is better to differentiate the name:</a:t>
            </a:r>
          </a:p>
          <a:p>
            <a:pPr lvl="1"/>
            <a:r>
              <a:rPr lang="en-AU" dirty="0"/>
              <a:t>Feature branch</a:t>
            </a:r>
          </a:p>
          <a:p>
            <a:pPr lvl="1"/>
            <a:r>
              <a:rPr lang="en-AU" dirty="0"/>
              <a:t>Story branch</a:t>
            </a:r>
          </a:p>
          <a:p>
            <a:pPr lvl="1"/>
            <a:r>
              <a:rPr lang="en-AU" dirty="0"/>
              <a:t>Bug branch</a:t>
            </a:r>
          </a:p>
          <a:p>
            <a:pPr lvl="1"/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37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2D6D-5B89-4FFB-885C-F2D1A3D8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toggles life cycle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60A93E-3EFC-4238-9C19-7AD9C0DB83BF}"/>
              </a:ext>
            </a:extLst>
          </p:cNvPr>
          <p:cNvSpPr/>
          <p:nvPr/>
        </p:nvSpPr>
        <p:spPr>
          <a:xfrm>
            <a:off x="2762393" y="2356966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Off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B82D9-AE48-47D0-B664-20BBDEF49994}"/>
              </a:ext>
            </a:extLst>
          </p:cNvPr>
          <p:cNvSpPr/>
          <p:nvPr/>
        </p:nvSpPr>
        <p:spPr>
          <a:xfrm>
            <a:off x="4140973" y="2356965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A87B5-9B7D-4471-AFD8-4B8028430FCF}"/>
              </a:ext>
            </a:extLst>
          </p:cNvPr>
          <p:cNvCxnSpPr/>
          <p:nvPr/>
        </p:nvCxnSpPr>
        <p:spPr>
          <a:xfrm>
            <a:off x="3681447" y="2436074"/>
            <a:ext cx="45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5C6514-695A-4A15-A0F7-E6D0CC090184}"/>
              </a:ext>
            </a:extLst>
          </p:cNvPr>
          <p:cNvCxnSpPr>
            <a:cxnSpLocks/>
          </p:cNvCxnSpPr>
          <p:nvPr/>
        </p:nvCxnSpPr>
        <p:spPr>
          <a:xfrm flipH="1">
            <a:off x="3651199" y="2682706"/>
            <a:ext cx="483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E57005-B21A-4A45-ADC3-F95369B260FF}"/>
              </a:ext>
            </a:extLst>
          </p:cNvPr>
          <p:cNvSpPr/>
          <p:nvPr/>
        </p:nvSpPr>
        <p:spPr>
          <a:xfrm>
            <a:off x="5577719" y="1860956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formalize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5077B3-93C1-40B0-A262-6A5BCC734D7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060027" y="2070361"/>
            <a:ext cx="517692" cy="49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DF092E-0126-41D3-8BE8-6B6B7398B27D}"/>
              </a:ext>
            </a:extLst>
          </p:cNvPr>
          <p:cNvSpPr/>
          <p:nvPr/>
        </p:nvSpPr>
        <p:spPr>
          <a:xfrm>
            <a:off x="838200" y="2356964"/>
            <a:ext cx="1439075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 progress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AA150C-31ED-4433-B9A3-6E8877F4B2F5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277275" y="2566369"/>
            <a:ext cx="485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F1D18F-3D39-46F6-B2A9-CCF40F0816FA}"/>
              </a:ext>
            </a:extLst>
          </p:cNvPr>
          <p:cNvSpPr/>
          <p:nvPr/>
        </p:nvSpPr>
        <p:spPr>
          <a:xfrm>
            <a:off x="5577719" y="2890527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deprecate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990130-9158-419F-9341-964A0E0E557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0027" y="2566370"/>
            <a:ext cx="517692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6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C49B-8687-4E37-B196-E85D6D9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Cons: tech debts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3DC7-9103-4900-9CB2-D68911BC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6945" cy="1857569"/>
          </a:xfrm>
        </p:spPr>
        <p:txBody>
          <a:bodyPr/>
          <a:lstStyle/>
          <a:p>
            <a:r>
              <a:rPr lang="en-AU" dirty="0"/>
              <a:t>2 (even 3) manual versions of the same feature: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Old + new feature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New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Old feature (in case we switch back)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982E5C-5D42-4081-9766-A0BF38E2808B}"/>
              </a:ext>
            </a:extLst>
          </p:cNvPr>
          <p:cNvSpPr txBox="1">
            <a:spLocks/>
          </p:cNvSpPr>
          <p:nvPr/>
        </p:nvSpPr>
        <p:spPr>
          <a:xfrm>
            <a:off x="838200" y="3781231"/>
            <a:ext cx="10515600" cy="185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hlinkClick r:id="rId2"/>
              </a:rPr>
              <a:t>https://launchdarkly.com/guide/cleanup.html</a:t>
            </a:r>
            <a:endParaRPr lang="en-AU" dirty="0"/>
          </a:p>
          <a:p>
            <a:pPr marL="0" indent="0">
              <a:buNone/>
            </a:pPr>
            <a:r>
              <a:rPr lang="en-AU" sz="2400" dirty="0"/>
              <a:t>… a short-lived feature branch off of master(call it </a:t>
            </a:r>
            <a:r>
              <a:rPr lang="en-AU" sz="2400" dirty="0" err="1"/>
              <a:t>pk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)…</a:t>
            </a:r>
          </a:p>
          <a:p>
            <a:pPr marL="0" indent="0">
              <a:buNone/>
            </a:pPr>
            <a:r>
              <a:rPr lang="en-AU" dirty="0"/>
              <a:t>…</a:t>
            </a:r>
            <a:r>
              <a:rPr lang="en-AU" sz="2400" dirty="0"/>
              <a:t>create a second branch, off of the first (call it </a:t>
            </a:r>
            <a:r>
              <a:rPr lang="en-AU" sz="2400" dirty="0" err="1"/>
              <a:t>cleanup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 …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8B345-C905-47D1-B7F3-66E22F605DA1}"/>
              </a:ext>
            </a:extLst>
          </p:cNvPr>
          <p:cNvCxnSpPr/>
          <p:nvPr/>
        </p:nvCxnSpPr>
        <p:spPr>
          <a:xfrm flipV="1">
            <a:off x="528165" y="2480281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78E7E-4207-401C-9DA0-FC8FDA16DCAA}"/>
              </a:ext>
            </a:extLst>
          </p:cNvPr>
          <p:cNvCxnSpPr/>
          <p:nvPr/>
        </p:nvCxnSpPr>
        <p:spPr>
          <a:xfrm flipV="1">
            <a:off x="528165" y="2988669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6E3912-7913-4A78-975B-1BA28B6998EF}"/>
              </a:ext>
            </a:extLst>
          </p:cNvPr>
          <p:cNvSpPr txBox="1"/>
          <p:nvPr/>
        </p:nvSpPr>
        <p:spPr>
          <a:xfrm>
            <a:off x="5128086" y="2551293"/>
            <a:ext cx="21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What about testing?</a:t>
            </a:r>
          </a:p>
        </p:txBody>
      </p:sp>
    </p:spTree>
    <p:extLst>
      <p:ext uri="{BB962C8B-B14F-4D97-AF65-F5344CB8AC3E}">
        <p14:creationId xmlns:p14="http://schemas.microsoft.com/office/powerpoint/2010/main" val="35210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2295-3C38-422C-8BA0-7F0B9B8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00" y="25011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How to solve the cons?</a:t>
            </a:r>
          </a:p>
        </p:txBody>
      </p:sp>
    </p:spTree>
    <p:extLst>
      <p:ext uri="{BB962C8B-B14F-4D97-AF65-F5344CB8AC3E}">
        <p14:creationId xmlns:p14="http://schemas.microsoft.com/office/powerpoint/2010/main" val="183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31E3-253C-478D-B2BD-E87A72D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00" y="25227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Part1: git strategy</a:t>
            </a:r>
          </a:p>
        </p:txBody>
      </p:sp>
    </p:spTree>
    <p:extLst>
      <p:ext uri="{BB962C8B-B14F-4D97-AF65-F5344CB8AC3E}">
        <p14:creationId xmlns:p14="http://schemas.microsoft.com/office/powerpoint/2010/main" val="11457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B4F5AB-D851-4877-8348-5EB13AB6F388}"/>
              </a:ext>
            </a:extLst>
          </p:cNvPr>
          <p:cNvCxnSpPr/>
          <p:nvPr/>
        </p:nvCxnSpPr>
        <p:spPr>
          <a:xfrm>
            <a:off x="2539108" y="24400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B008F8-C54C-414E-A5EF-6BADE0853849}"/>
              </a:ext>
            </a:extLst>
          </p:cNvPr>
          <p:cNvCxnSpPr/>
          <p:nvPr/>
        </p:nvCxnSpPr>
        <p:spPr>
          <a:xfrm>
            <a:off x="4820455" y="24400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45A927-27D1-4BEA-95A9-7FA125A69065}"/>
              </a:ext>
            </a:extLst>
          </p:cNvPr>
          <p:cNvCxnSpPr/>
          <p:nvPr/>
        </p:nvCxnSpPr>
        <p:spPr>
          <a:xfrm>
            <a:off x="8958522" y="24144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471109-2F24-4D59-BB94-23477A646218}"/>
              </a:ext>
            </a:extLst>
          </p:cNvPr>
          <p:cNvCxnSpPr/>
          <p:nvPr/>
        </p:nvCxnSpPr>
        <p:spPr>
          <a:xfrm>
            <a:off x="6900541" y="24144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C342C3-9D87-45A9-A4A0-CC6C2CDEBE75}"/>
              </a:ext>
            </a:extLst>
          </p:cNvPr>
          <p:cNvSpPr/>
          <p:nvPr/>
        </p:nvSpPr>
        <p:spPr>
          <a:xfrm>
            <a:off x="1962082" y="2011915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30A3BD-E83B-4223-A71C-EEFC9FCB54F0}"/>
              </a:ext>
            </a:extLst>
          </p:cNvPr>
          <p:cNvSpPr/>
          <p:nvPr/>
        </p:nvSpPr>
        <p:spPr>
          <a:xfrm>
            <a:off x="4039841" y="1986321"/>
            <a:ext cx="1703157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conflict_detect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914D4C-7479-4F4B-BB7F-94C3D6F87DAB}"/>
              </a:ext>
            </a:extLst>
          </p:cNvPr>
          <p:cNvSpPr/>
          <p:nvPr/>
        </p:nvSpPr>
        <p:spPr>
          <a:xfrm>
            <a:off x="6318861" y="19863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featureA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157968-ACC3-4A41-82C7-794C17603C66}"/>
              </a:ext>
            </a:extLst>
          </p:cNvPr>
          <p:cNvSpPr/>
          <p:nvPr/>
        </p:nvSpPr>
        <p:spPr>
          <a:xfrm>
            <a:off x="8424541" y="19863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featureB</a:t>
            </a:r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7395CC-9A0C-483F-9F43-477D09B12452}"/>
              </a:ext>
            </a:extLst>
          </p:cNvPr>
          <p:cNvSpPr/>
          <p:nvPr/>
        </p:nvSpPr>
        <p:spPr>
          <a:xfrm>
            <a:off x="6855169" y="2709930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33C2A8-20F1-455C-BBFE-D8872C7D81EE}"/>
              </a:ext>
            </a:extLst>
          </p:cNvPr>
          <p:cNvSpPr/>
          <p:nvPr/>
        </p:nvSpPr>
        <p:spPr>
          <a:xfrm>
            <a:off x="4759960" y="2948418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99F119-0A33-44D0-9ED3-FC87108EB07F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4880950" y="2770425"/>
            <a:ext cx="1974219" cy="23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F52F451-F6A4-4CFA-B579-69BD1260DDFA}"/>
              </a:ext>
            </a:extLst>
          </p:cNvPr>
          <p:cNvSpPr/>
          <p:nvPr/>
        </p:nvSpPr>
        <p:spPr>
          <a:xfrm>
            <a:off x="8932927" y="3665515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E3BB08-0A71-42C2-9A22-79BC6705AA4A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flipH="1">
            <a:off x="4937957" y="3726010"/>
            <a:ext cx="3994970" cy="56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ar: 7 Points 16">
            <a:extLst>
              <a:ext uri="{FF2B5EF4-FFF2-40B4-BE49-F238E27FC236}">
                <a16:creationId xmlns:a16="http://schemas.microsoft.com/office/drawing/2014/main" id="{D3004685-DBEB-495C-A77F-D54CA37FE5BB}"/>
              </a:ext>
            </a:extLst>
          </p:cNvPr>
          <p:cNvSpPr/>
          <p:nvPr/>
        </p:nvSpPr>
        <p:spPr>
          <a:xfrm>
            <a:off x="4663404" y="4140166"/>
            <a:ext cx="274552" cy="2373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2280C8-E0C3-41F6-8733-5875FDD2869C}"/>
              </a:ext>
            </a:extLst>
          </p:cNvPr>
          <p:cNvSpPr/>
          <p:nvPr/>
        </p:nvSpPr>
        <p:spPr>
          <a:xfrm>
            <a:off x="4747166" y="3565466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E7EE28-707C-4A68-A569-BD8F2289B794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>
            <a:off x="2606004" y="3538384"/>
            <a:ext cx="2141162" cy="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19C0E69-B32D-4C75-94FB-43397116AF31}"/>
              </a:ext>
            </a:extLst>
          </p:cNvPr>
          <p:cNvSpPr/>
          <p:nvPr/>
        </p:nvSpPr>
        <p:spPr>
          <a:xfrm>
            <a:off x="2485014" y="3477889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9BA50-A4B4-444B-AA67-87CF18FBE230}"/>
              </a:ext>
            </a:extLst>
          </p:cNvPr>
          <p:cNvSpPr txBox="1"/>
          <p:nvPr/>
        </p:nvSpPr>
        <p:spPr>
          <a:xfrm>
            <a:off x="5228211" y="3397506"/>
            <a:ext cx="12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hook</a:t>
            </a:r>
          </a:p>
        </p:txBody>
      </p:sp>
    </p:spTree>
    <p:extLst>
      <p:ext uri="{BB962C8B-B14F-4D97-AF65-F5344CB8AC3E}">
        <p14:creationId xmlns:p14="http://schemas.microsoft.com/office/powerpoint/2010/main" val="218038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D2BC-2837-49E5-8C86-D998EC06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 </a:t>
            </a:r>
            <a:r>
              <a:rPr lang="en-AU" dirty="0" err="1"/>
              <a:t>webhook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2181B-1D07-4CB0-9F2D-F2EC2E2E6695}"/>
              </a:ext>
            </a:extLst>
          </p:cNvPr>
          <p:cNvSpPr txBox="1"/>
          <p:nvPr/>
        </p:nvSpPr>
        <p:spPr>
          <a:xfrm>
            <a:off x="720000" y="1708800"/>
            <a:ext cx="106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Get the branch name, committer name and email, SHA</a:t>
            </a:r>
          </a:p>
          <a:p>
            <a:r>
              <a:rPr lang="en-AU" dirty="0"/>
              <a:t>If (</a:t>
            </a:r>
            <a:r>
              <a:rPr lang="en-AU" dirty="0" err="1"/>
              <a:t>branchName.substring</a:t>
            </a:r>
            <a:r>
              <a:rPr lang="en-AU" dirty="0"/>
              <a:t>(0, 7)===`feature_` || </a:t>
            </a:r>
            <a:r>
              <a:rPr lang="en-AU" dirty="0" err="1"/>
              <a:t>branchName.substring</a:t>
            </a:r>
            <a:r>
              <a:rPr lang="en-AU" dirty="0"/>
              <a:t>(0, 5)===`master`){</a:t>
            </a:r>
          </a:p>
          <a:p>
            <a:r>
              <a:rPr lang="en-AU" dirty="0"/>
              <a:t>        // merging: </a:t>
            </a:r>
            <a:r>
              <a:rPr lang="en-AU" dirty="0">
                <a:hlinkClick r:id="rId2"/>
              </a:rPr>
              <a:t>https://developer.github.com/v3/repos/merging/</a:t>
            </a:r>
            <a:endParaRPr lang="en-AU" dirty="0"/>
          </a:p>
          <a:p>
            <a:pPr lvl="1"/>
            <a:r>
              <a:rPr lang="en-AU" dirty="0"/>
              <a:t>Call </a:t>
            </a:r>
            <a:r>
              <a:rPr lang="en-AU" dirty="0" err="1"/>
              <a:t>github</a:t>
            </a:r>
            <a:r>
              <a:rPr lang="en-AU" dirty="0"/>
              <a:t> to merge the branch into </a:t>
            </a:r>
            <a:r>
              <a:rPr lang="en-AU" dirty="0" err="1"/>
              <a:t>conflict_detect</a:t>
            </a:r>
            <a:r>
              <a:rPr lang="en-AU" dirty="0"/>
              <a:t> branch</a:t>
            </a:r>
          </a:p>
          <a:p>
            <a:pPr lvl="1"/>
            <a:r>
              <a:rPr lang="en-AU" dirty="0"/>
              <a:t>If (success) then </a:t>
            </a:r>
          </a:p>
          <a:p>
            <a:pPr lvl="1"/>
            <a:r>
              <a:rPr lang="en-AU" dirty="0"/>
              <a:t>    return;// all good</a:t>
            </a:r>
          </a:p>
          <a:p>
            <a:pPr lvl="1"/>
            <a:r>
              <a:rPr lang="en-AU" dirty="0"/>
              <a:t>Else</a:t>
            </a:r>
          </a:p>
          <a:p>
            <a:pPr lvl="1"/>
            <a:r>
              <a:rPr lang="en-AU" dirty="0"/>
              <a:t>    // Update a Reference: </a:t>
            </a:r>
            <a:r>
              <a:rPr lang="en-AU" dirty="0">
                <a:hlinkClick r:id="rId3"/>
              </a:rPr>
              <a:t>https://developer.github.com/v3/git/refs/</a:t>
            </a:r>
            <a:endParaRPr lang="en-AU" dirty="0"/>
          </a:p>
          <a:p>
            <a:pPr lvl="1"/>
            <a:r>
              <a:rPr lang="en-AU" dirty="0"/>
              <a:t>    call </a:t>
            </a:r>
            <a:r>
              <a:rPr lang="en-AU" dirty="0" err="1"/>
              <a:t>github</a:t>
            </a:r>
            <a:r>
              <a:rPr lang="en-AU" dirty="0"/>
              <a:t> to rollback the merge </a:t>
            </a:r>
          </a:p>
          <a:p>
            <a:pPr lvl="1"/>
            <a:r>
              <a:rPr lang="en-AU" dirty="0"/>
              <a:t>    contact the committer with SHA</a:t>
            </a:r>
          </a:p>
          <a:p>
            <a:r>
              <a:rPr lang="en-AU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F19-5BB4-43F5-A37B-D22739072290}"/>
              </a:ext>
            </a:extLst>
          </p:cNvPr>
          <p:cNvSpPr txBox="1"/>
          <p:nvPr/>
        </p:nvSpPr>
        <p:spPr>
          <a:xfrm>
            <a:off x="880800" y="4912800"/>
            <a:ext cx="106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For requests using Basic Authentication or OAuth, you can make up to </a:t>
            </a:r>
            <a:r>
              <a:rPr lang="en-AU" b="1" dirty="0"/>
              <a:t>5000</a:t>
            </a:r>
            <a:r>
              <a:rPr lang="en-AU" dirty="0"/>
              <a:t> requests per hour. </a:t>
            </a:r>
          </a:p>
        </p:txBody>
      </p:sp>
    </p:spTree>
    <p:extLst>
      <p:ext uri="{BB962C8B-B14F-4D97-AF65-F5344CB8AC3E}">
        <p14:creationId xmlns:p14="http://schemas.microsoft.com/office/powerpoint/2010/main" val="81637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650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Git branch oriented feature toggling</vt:lpstr>
      <vt:lpstr>Why feature toggling</vt:lpstr>
      <vt:lpstr>What is a feature?</vt:lpstr>
      <vt:lpstr>Feature toggles life cycle</vt:lpstr>
      <vt:lpstr>Cons: tech debts</vt:lpstr>
      <vt:lpstr>How to solve the cons?</vt:lpstr>
      <vt:lpstr>Part1: git strategy</vt:lpstr>
      <vt:lpstr>PowerPoint Presentation</vt:lpstr>
      <vt:lpstr>Push webhook</vt:lpstr>
      <vt:lpstr>Sanity check</vt:lpstr>
      <vt:lpstr>PowerPoint Presentation</vt:lpstr>
      <vt:lpstr>Part2: CI/CD pipeline</vt:lpstr>
      <vt:lpstr>Naming convention</vt:lpstr>
      <vt:lpstr>How many features got finished?</vt:lpstr>
      <vt:lpstr>PowerPoint Presentation</vt:lpstr>
      <vt:lpstr>PowerPoint Presentation</vt:lpstr>
      <vt:lpstr>Part3: runtime</vt:lpstr>
      <vt:lpstr>Option 1 multi-instances (not bad, but not ideal)</vt:lpstr>
      <vt:lpstr>Option2: Dynamic import ( TC39 stage 3) https://developers.google.com/web/updates/2017/11/dynamic-import </vt:lpstr>
      <vt:lpstr>Index.js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about feature toggles</dc:title>
  <dc:creator>Chai, Eric</dc:creator>
  <cp:lastModifiedBy>Chai, Eric</cp:lastModifiedBy>
  <cp:revision>43</cp:revision>
  <dcterms:created xsi:type="dcterms:W3CDTF">2017-11-28T00:41:14Z</dcterms:created>
  <dcterms:modified xsi:type="dcterms:W3CDTF">2017-11-30T04:22:56Z</dcterms:modified>
</cp:coreProperties>
</file>