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81ACD-8C1F-4BB2-BA73-47F37386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BDFD646-F3F1-4378-91F9-75517FA3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16471B-760C-4B29-BC65-A5261A6D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048D6F-E27F-402B-9B6C-750D1A2A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E9A2DE-C84E-4DC5-AA0C-C45C8E1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4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0EFEF6-DAD2-401D-8CEF-58DEEDA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17EED84-C3CB-4AF5-AD23-90CA35E9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4A36D1-B023-456D-A05D-E708709D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D3A2AD-699E-462A-B229-90E8974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50A44C-61DD-456A-8955-C46F258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5377BB8-079C-4A89-A9FD-32FF6E883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81C5F0-725D-449A-8EF3-6531E2FA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0181BA-19FD-4050-9029-64DEBEBE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BBB84B-A425-43A6-9E6B-AF292D5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BEEE56-BCA2-41E1-8198-EA1D026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6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AB533F-D466-4C2E-A38D-D6DAB943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260A0A-1EB9-4D07-8FE5-FEE2979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C8AA27-F3BA-44A6-9B2B-C315B74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AE1B9D-3A65-4218-9B24-F7F07259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6469AC-87CC-4110-853E-4EF47FB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5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D84C07-8032-40E4-8188-26C90C3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BBB9ED-EEEF-486B-BBD2-B0F5F29F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886328-7A1B-432B-899F-09D78851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7EDC61-8E2E-47AA-B91B-3A51ED2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9AD1A8-963F-4E0F-A996-1D59DEB2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9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DB45A-071D-4C99-A5B5-3597955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2162A9-A21E-4501-AC10-15F68B1F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808B4B-FAC3-4EF5-945D-276AEBCE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1E4125-3763-4CDE-A124-A7F3712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31F033-2EFA-4A06-8CCE-4CC9C6D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784076-D524-4AB4-96F2-C3CDEFC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45368A-B171-42D4-B621-B342A858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B5C1D4-3980-42FF-B1F5-02359E1F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C8D96C-588F-4783-A633-494FB037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667787-A838-4CC1-A1ED-AE08B50E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B40A859-B47C-4D03-8DBB-62106BCC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E8971B1-954C-4FAC-B307-11F8197C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95E3B1A-D948-4A43-9383-89A59162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104F6C4-5756-4122-8B27-29C65B74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4971F9-7824-41A4-8398-B33DB2E2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CD14C02-4114-42B0-A0A0-1561A896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24448-8C00-4357-8694-938F172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7DCA96-9B71-49D7-B19E-DF6F7396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3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8DF68A8-5D4D-47DE-A680-03D5A49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55CD824-5C15-4A04-82D3-7B629C18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8AE5D8-A796-4C5F-AF96-633C58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85C08C-F708-4E59-9638-67476CC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D67BF5-8B86-462B-B714-E04C03A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1D7DB8C-9AFD-4BF2-86F3-684F952F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4D098C-4950-4964-9D3B-09607BD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CA40CB-8C56-4909-A6E1-D90B748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51E7B9-06EE-4679-B231-5169CDC4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226FEE-AE82-46F3-A9E5-F264D8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AD3BDF5-6F94-4C5F-A081-4F39CD8D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669047C-3BD7-4697-A39B-E0FA10A4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12A225-2F33-4179-8DB9-53942F3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CCCAF8-1A25-44ED-92D3-EAA55863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1D2EF8-4469-4E48-998D-B582FE0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CDA4241-5F65-4F1F-91FC-6A9573E8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C58C6C-4267-4E58-A71E-23F42833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44D2BD-1B24-4FD2-9415-DA9215D6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4BC0-A8D9-4C08-86B1-EF96D428A184}" type="datetimeFigureOut">
              <a:rPr lang="en-AU" smtClean="0"/>
              <a:t>6/12/2017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2B2DEC-4883-463C-AF09-7784E5013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1E765B-C133-4BEF-9B0E-51DD0E9F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xplorer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20EEB-69A2-4947-B9C0-B5C514493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 smtClean="0"/>
              <a:t>feature </a:t>
            </a:r>
            <a:r>
              <a:rPr lang="en-AU" sz="4800" dirty="0"/>
              <a:t>toggling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1810" y="3766848"/>
            <a:ext cx="344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Any ideas to automatically cleanup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892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Babel plugin (AST</a:t>
            </a:r>
            <a:r>
              <a:rPr lang="en-US" dirty="0"/>
              <a:t>)</a:t>
            </a:r>
            <a:br>
              <a:rPr lang="en-US" dirty="0"/>
            </a:b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astexplorer.net</a:t>
            </a:r>
            <a:r>
              <a:rPr lang="en-US" sz="36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remove if/else</a:t>
            </a:r>
          </a:p>
          <a:p>
            <a:r>
              <a:rPr lang="en-US" dirty="0" smtClean="0"/>
              <a:t>Auto add/delete block/file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62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5593" y="3344636"/>
            <a:ext cx="702128" cy="5306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281793" y="2302329"/>
            <a:ext cx="702128" cy="5306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Scenario1: </a:t>
            </a:r>
            <a:r>
              <a:rPr lang="en-AU" dirty="0" err="1" smtClean="0"/>
              <a:t>ifelse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4964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 if </a:t>
            </a:r>
            <a:r>
              <a:rPr lang="en-AU" dirty="0" smtClean="0"/>
              <a:t>(</a:t>
            </a:r>
            <a:r>
              <a:rPr lang="en-AU" dirty="0" err="1" smtClean="0"/>
              <a:t>featureIsOn</a:t>
            </a:r>
            <a:r>
              <a:rPr lang="en-AU" dirty="0" smtClean="0"/>
              <a:t>(`</a:t>
            </a:r>
            <a:r>
              <a:rPr lang="en-AU" dirty="0" err="1" smtClean="0"/>
              <a:t>featureA</a:t>
            </a:r>
            <a:r>
              <a:rPr lang="en-AU" dirty="0" smtClean="0"/>
              <a:t>`)) </a:t>
            </a:r>
            <a:r>
              <a:rPr lang="en-AU" dirty="0"/>
              <a:t>{</a:t>
            </a:r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dirty="0" smtClean="0"/>
              <a:t>…;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   } else {</a:t>
            </a:r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dirty="0" smtClean="0"/>
              <a:t>…;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   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58593" y="1806575"/>
            <a:ext cx="4884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Or</a:t>
            </a:r>
          </a:p>
          <a:p>
            <a:pPr marL="0" indent="0">
              <a:buNone/>
            </a:pPr>
            <a:r>
              <a:rPr lang="en-AU" dirty="0" err="1"/>
              <a:t>featureIsOn</a:t>
            </a:r>
            <a:r>
              <a:rPr lang="en-AU" dirty="0"/>
              <a:t>(`</a:t>
            </a:r>
            <a:r>
              <a:rPr lang="en-AU" dirty="0" err="1"/>
              <a:t>featureA</a:t>
            </a:r>
            <a:r>
              <a:rPr lang="en-AU" dirty="0" smtClean="0"/>
              <a:t>`)?... : …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312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9214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Extra </a:t>
            </a:r>
            <a:r>
              <a:rPr lang="en-AU" dirty="0"/>
              <a:t>block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/** added for </a:t>
            </a:r>
            <a:r>
              <a:rPr lang="en-US" dirty="0" err="1" smtClean="0"/>
              <a:t>featureA</a:t>
            </a:r>
            <a:r>
              <a:rPr lang="en-US" dirty="0" smtClean="0"/>
              <a:t> */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whichIsDedicatedToFeatureA</a:t>
            </a:r>
            <a:r>
              <a:rPr lang="en-US" dirty="0" smtClean="0"/>
              <a:t>(){}</a:t>
            </a:r>
          </a:p>
          <a:p>
            <a:pPr marL="0" indent="0">
              <a:buNone/>
            </a:pPr>
            <a:r>
              <a:rPr lang="en-US" dirty="0"/>
              <a:t>/** </a:t>
            </a:r>
            <a:r>
              <a:rPr lang="en-US" dirty="0" smtClean="0"/>
              <a:t>end*/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Scenario2: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2892" y="1896382"/>
            <a:ext cx="4599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Removed block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/** removed for </a:t>
            </a:r>
            <a:r>
              <a:rPr lang="en-US" dirty="0" err="1" smtClean="0"/>
              <a:t>featureA</a:t>
            </a:r>
            <a:r>
              <a:rPr lang="en-US" dirty="0" smtClean="0"/>
              <a:t>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whichIsDedicatedToFeatureA</a:t>
            </a:r>
            <a:r>
              <a:rPr lang="en-US" dirty="0" smtClean="0"/>
              <a:t>(){}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/** end*/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265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7472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Extra </a:t>
            </a:r>
            <a:r>
              <a:rPr lang="en-AU" dirty="0"/>
              <a:t>file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forFeatureA.js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/** </a:t>
            </a:r>
            <a:r>
              <a:rPr lang="en-US" dirty="0" smtClean="0"/>
              <a:t>added file for </a:t>
            </a:r>
            <a:r>
              <a:rPr lang="en-US" dirty="0" err="1" smtClean="0"/>
              <a:t>featureA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whichIsDedicatedToFeatureA</a:t>
            </a:r>
            <a:r>
              <a:rPr lang="en-US" dirty="0" smtClean="0"/>
              <a:t>(){}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/>
              <a:t>export </a:t>
            </a:r>
            <a:r>
              <a:rPr lang="en-AU" dirty="0" smtClean="0"/>
              <a:t>default </a:t>
            </a:r>
            <a:r>
              <a:rPr lang="en-US" dirty="0" err="1"/>
              <a:t>whichIsDedicatedToFeatureA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Scenario3: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6758" y="1798411"/>
            <a:ext cx="48550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Removed file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existingCode.js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/** removed file for </a:t>
            </a:r>
            <a:r>
              <a:rPr lang="en-US" dirty="0" err="1" smtClean="0"/>
              <a:t>featureA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whichIs</a:t>
            </a:r>
            <a:r>
              <a:rPr lang="en-US" dirty="0" err="1"/>
              <a:t>existingCode</a:t>
            </a:r>
            <a:r>
              <a:rPr lang="en-US" dirty="0"/>
              <a:t> </a:t>
            </a:r>
            <a:r>
              <a:rPr lang="en-US" dirty="0" smtClean="0"/>
              <a:t>(){}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AU" dirty="0" smtClean="0"/>
              <a:t>export default </a:t>
            </a:r>
            <a:r>
              <a:rPr lang="en-US" dirty="0" err="1"/>
              <a:t>whichIsexistingCode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41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Scenario4: dirty mix (not allowed)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499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113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feature toggling</vt:lpstr>
      <vt:lpstr>Babel plugin (AST) https://astexplorer.net  </vt:lpstr>
      <vt:lpstr>Scenario1: ifelse</vt:lpstr>
      <vt:lpstr>Scenario2:</vt:lpstr>
      <vt:lpstr>Scenario3:</vt:lpstr>
      <vt:lpstr>Scenario4: dirty mix (not allowed)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about feature toggles</dc:title>
  <dc:creator>Chai, Eric</dc:creator>
  <cp:lastModifiedBy>cyl</cp:lastModifiedBy>
  <cp:revision>79</cp:revision>
  <dcterms:created xsi:type="dcterms:W3CDTF">2017-11-28T00:41:14Z</dcterms:created>
  <dcterms:modified xsi:type="dcterms:W3CDTF">2017-12-06T10:59:24Z</dcterms:modified>
</cp:coreProperties>
</file>