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74" r:id="rId17"/>
    <p:sldId id="279" r:id="rId18"/>
    <p:sldId id="280" r:id="rId19"/>
    <p:sldId id="278" r:id="rId20"/>
    <p:sldId id="276" r:id="rId21"/>
    <p:sldId id="268" r:id="rId22"/>
    <p:sldId id="277" r:id="rId23"/>
    <p:sldId id="26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21" d="100"/>
          <a:sy n="121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4/12/2017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time/day</a:t>
            </a:r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elastic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7)===`feature_` || </a:t>
            </a:r>
            <a:r>
              <a:rPr lang="en-AU" sz="1800" dirty="0" err="1"/>
              <a:t>branch.name.substring</a:t>
            </a:r>
            <a:r>
              <a:rPr lang="en-AU" sz="1800" dirty="0"/>
              <a:t>(0, 5)===`master`);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 </a:t>
            </a:r>
            <a:r>
              <a:rPr lang="en-AU" sz="1100" dirty="0" err="1"/>
              <a:t>group.selectedFeatureBranches.reduce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        (total, branch)=&gt;total+`_`+branch.name</a:t>
            </a:r>
          </a:p>
          <a:p>
            <a:pPr marL="0" indent="0">
              <a:buNone/>
            </a:pPr>
            <a:r>
              <a:rPr lang="en-AU" sz="1100" dirty="0"/>
              <a:t>       ,``);</a:t>
            </a:r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/>
              <a:t>group. </a:t>
            </a: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ED3613-F3B3-469B-8611-F832AC9EC84C}"/>
              </a:ext>
            </a:extLst>
          </p:cNvPr>
          <p:cNvSpPr txBox="1"/>
          <p:nvPr/>
        </p:nvSpPr>
        <p:spPr>
          <a:xfrm>
            <a:off x="6376800" y="237600"/>
            <a:ext cx="42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A06393E-99D8-4695-9207-D1A2BAC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</a:t>
            </a:r>
            <a:r>
              <a:rPr lang="en-AU" dirty="0" smtClean="0"/>
              <a:t>adaptive </a:t>
            </a:r>
            <a:r>
              <a:rPr lang="en-AU" dirty="0" err="1" smtClean="0"/>
              <a:t>webpack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858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03F35-0FC6-4F91-A1FB-F2EA3D0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39667-7B1D-4E42-83DD-DA7569B2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83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Part4: dynamic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104000" y="3345600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16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1800000" y="4348800"/>
            <a:ext cx="2912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/>
              <a:t>babel-plugin-syntax-dynamic-import, babel-plugin-dynamic-import-</a:t>
            </a:r>
            <a:r>
              <a:rPr lang="en-AU" sz="2000" dirty="0" err="1"/>
              <a:t>webpack</a:t>
            </a:r>
            <a:r>
              <a:rPr lang="en-AU" sz="2000" dirty="0"/>
              <a:t>, react-loadable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r>
              <a:rPr lang="en-AU" sz="2000" dirty="0"/>
              <a:t/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0" y="1496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folders in the same project/</a:t>
            </a:r>
            <a:r>
              <a:rPr lang="en-AU" dirty="0" err="1"/>
              <a:t>artifact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0" y="2158950"/>
            <a:ext cx="4039466" cy="4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96092"/>
            <a:ext cx="11193235" cy="51190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import </a:t>
            </a:r>
            <a:r>
              <a:rPr lang="en-AU" dirty="0" err="1"/>
              <a:t>LoadableVisibility</a:t>
            </a:r>
            <a:r>
              <a:rPr lang="en-AU" dirty="0"/>
              <a:t> from 'react-loadable-visibility/react-loadable';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App= </a:t>
            </a:r>
            <a:r>
              <a:rPr lang="en-AU" dirty="0" err="1"/>
              <a:t>LoadableVisibility</a:t>
            </a:r>
            <a:r>
              <a:rPr lang="en-AU" dirty="0"/>
              <a:t>({</a:t>
            </a:r>
          </a:p>
          <a:p>
            <a:pPr marL="0" indent="0">
              <a:buNone/>
            </a:pPr>
            <a:r>
              <a:rPr lang="en-AU" dirty="0"/>
              <a:t>  loader: () =&gt; import(</a:t>
            </a:r>
            <a:r>
              <a:rPr lang="en-AU" b="1" dirty="0"/>
              <a:t>`./</a:t>
            </a:r>
            <a:r>
              <a:rPr lang="en-AU" b="1" dirty="0" err="1"/>
              <a:t>dyna</a:t>
            </a:r>
            <a:r>
              <a:rPr lang="en-AU" b="1" dirty="0"/>
              <a:t>_${</a:t>
            </a:r>
            <a:r>
              <a:rPr lang="en-AU" b="1" dirty="0" err="1"/>
              <a:t>features.join</a:t>
            </a:r>
            <a:r>
              <a:rPr lang="en-AU" b="1" dirty="0"/>
              <a:t>(‘_’)}/app`</a:t>
            </a:r>
            <a:r>
              <a:rPr lang="en-AU" dirty="0"/>
              <a:t>),</a:t>
            </a:r>
          </a:p>
          <a:p>
            <a:pPr marL="0" indent="0">
              <a:buNone/>
            </a:pPr>
            <a:r>
              <a:rPr lang="en-AU" dirty="0"/>
              <a:t>// get dyna_feature1_feature2/App.js</a:t>
            </a:r>
          </a:p>
          <a:p>
            <a:pPr marL="0" indent="0">
              <a:buNone/>
            </a:pPr>
            <a:r>
              <a:rPr lang="en-AU" dirty="0"/>
              <a:t>  loading() {</a:t>
            </a:r>
          </a:p>
          <a:p>
            <a:pPr marL="0" indent="0">
              <a:buNone/>
            </a:pPr>
            <a:r>
              <a:rPr lang="en-AU" dirty="0"/>
              <a:t>    return &lt;div&gt;Loading...&lt;/div&gt;;</a:t>
            </a:r>
          </a:p>
          <a:p>
            <a:pPr marL="0" indent="0">
              <a:buNone/>
            </a:pPr>
            <a:r>
              <a:rPr lang="en-AU" dirty="0"/>
              <a:t>  }</a:t>
            </a:r>
          </a:p>
          <a:p>
            <a:pPr marL="0" indent="0">
              <a:buNone/>
            </a:pPr>
            <a:r>
              <a:rPr lang="en-AU" dirty="0"/>
              <a:t>});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&lt; App /&gt;</a:t>
            </a:r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0" y="5128799"/>
            <a:ext cx="10515600" cy="544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about backend?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0879E72-D641-4A88-B06B-428D7CB7C5DE}"/>
              </a:ext>
            </a:extLst>
          </p:cNvPr>
          <p:cNvSpPr/>
          <p:nvPr/>
        </p:nvSpPr>
        <p:spPr>
          <a:xfrm>
            <a:off x="3622983" y="19201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elastic CI/CD pipeline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F035666-46AE-4EF1-8615-DA9A8F3E69CE}"/>
              </a:ext>
            </a:extLst>
          </p:cNvPr>
          <p:cNvSpPr/>
          <p:nvPr/>
        </p:nvSpPr>
        <p:spPr>
          <a:xfrm>
            <a:off x="1027200" y="1920164"/>
            <a:ext cx="1972475" cy="827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 strategy &amp; hook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83017FB-FA2C-4CE0-B14B-2278CF8A8DA2}"/>
              </a:ext>
            </a:extLst>
          </p:cNvPr>
          <p:cNvSpPr/>
          <p:nvPr/>
        </p:nvSpPr>
        <p:spPr>
          <a:xfrm>
            <a:off x="6127891" y="18853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adaptive </a:t>
            </a:r>
            <a:r>
              <a:rPr lang="en-AU" dirty="0" err="1"/>
              <a:t>webpack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02F0EDA-1F76-41E5-B9DB-AF50179CD422}"/>
              </a:ext>
            </a:extLst>
          </p:cNvPr>
          <p:cNvSpPr/>
          <p:nvPr/>
        </p:nvSpPr>
        <p:spPr>
          <a:xfrm>
            <a:off x="8632800" y="18889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Dynamic runtime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B20F83-55F0-446A-979B-E53AED1662A4}"/>
              </a:ext>
            </a:extLst>
          </p:cNvPr>
          <p:cNvSpPr txBox="1"/>
          <p:nvPr/>
        </p:nvSpPr>
        <p:spPr>
          <a:xfrm>
            <a:off x="1080000" y="3088800"/>
            <a:ext cx="74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Apparently only happy path considered</a:t>
            </a:r>
          </a:p>
          <a:p>
            <a:r>
              <a:rPr lang="en-AU" dirty="0"/>
              <a:t>Not runtime, but click-build-deploy, still quick enough?</a:t>
            </a:r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93727E-7F42-4C0C-9BEB-A4BCF2B99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51" y="1189625"/>
            <a:ext cx="6539298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1058A-E1D9-44B2-BFF2-0ACD4AB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59" y="1317600"/>
            <a:ext cx="3757241" cy="624297"/>
          </a:xfrm>
        </p:spPr>
        <p:txBody>
          <a:bodyPr>
            <a:normAutofit fontScale="90000"/>
          </a:bodyPr>
          <a:lstStyle/>
          <a:p>
            <a:pPr algn="dist"/>
            <a:r>
              <a:rPr lang="en-AU" dirty="0" err="1">
                <a:solidFill>
                  <a:schemeClr val="bg1"/>
                </a:solidFill>
              </a:rPr>
              <a:t>devops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DAA150C-31ED-4433-B9A3-6E8877F4B2F5}"/>
              </a:ext>
            </a:extLst>
          </p:cNvPr>
          <p:cNvCxnSpPr>
            <a:cxnSpLocks/>
          </p:cNvCxnSpPr>
          <p:nvPr/>
        </p:nvCxnSpPr>
        <p:spPr>
          <a:xfrm>
            <a:off x="2277275" y="24679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36B0B59-4CE8-4884-B51F-4E0915B8E709}"/>
              </a:ext>
            </a:extLst>
          </p:cNvPr>
          <p:cNvCxnSpPr>
            <a:cxnSpLocks/>
          </p:cNvCxnSpPr>
          <p:nvPr/>
        </p:nvCxnSpPr>
        <p:spPr>
          <a:xfrm flipH="1">
            <a:off x="2277275" y="2682706"/>
            <a:ext cx="50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 &amp; hook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3B4F5AB-D851-4877-8348-5EB13AB6F388}"/>
              </a:ext>
            </a:extLst>
          </p:cNvPr>
          <p:cNvCxnSpPr/>
          <p:nvPr/>
        </p:nvCxnSpPr>
        <p:spPr>
          <a:xfrm>
            <a:off x="2239108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6B008F8-C54C-414E-A5EF-6BADE0853849}"/>
              </a:ext>
            </a:extLst>
          </p:cNvPr>
          <p:cNvCxnSpPr/>
          <p:nvPr/>
        </p:nvCxnSpPr>
        <p:spPr>
          <a:xfrm>
            <a:off x="4520455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445A927-27D1-4BEA-95A9-7FA125A69065}"/>
              </a:ext>
            </a:extLst>
          </p:cNvPr>
          <p:cNvCxnSpPr/>
          <p:nvPr/>
        </p:nvCxnSpPr>
        <p:spPr>
          <a:xfrm>
            <a:off x="8658522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B471109-2F24-4D59-BB94-23477A646218}"/>
              </a:ext>
            </a:extLst>
          </p:cNvPr>
          <p:cNvCxnSpPr/>
          <p:nvPr/>
        </p:nvCxnSpPr>
        <p:spPr>
          <a:xfrm>
            <a:off x="6600541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8C342C3-9D87-45A9-A4A0-CC6C2CDEBE75}"/>
              </a:ext>
            </a:extLst>
          </p:cNvPr>
          <p:cNvSpPr/>
          <p:nvPr/>
        </p:nvSpPr>
        <p:spPr>
          <a:xfrm>
            <a:off x="1662082" y="8911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730A3BD-E83B-4223-A71C-EEFC9FCB54F0}"/>
              </a:ext>
            </a:extLst>
          </p:cNvPr>
          <p:cNvSpPr/>
          <p:nvPr/>
        </p:nvSpPr>
        <p:spPr>
          <a:xfrm>
            <a:off x="3739841" y="8655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BF914D4C-7479-4F4B-BB7F-94C3D6F87DAB}"/>
              </a:ext>
            </a:extLst>
          </p:cNvPr>
          <p:cNvSpPr/>
          <p:nvPr/>
        </p:nvSpPr>
        <p:spPr>
          <a:xfrm>
            <a:off x="601886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8157968-ACC3-4A41-82C7-794C17603C66}"/>
              </a:ext>
            </a:extLst>
          </p:cNvPr>
          <p:cNvSpPr/>
          <p:nvPr/>
        </p:nvSpPr>
        <p:spPr>
          <a:xfrm>
            <a:off x="812454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97395CC-9A0C-483F-9F43-477D09B12452}"/>
              </a:ext>
            </a:extLst>
          </p:cNvPr>
          <p:cNvSpPr/>
          <p:nvPr/>
        </p:nvSpPr>
        <p:spPr>
          <a:xfrm>
            <a:off x="6555169" y="15891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33C2A8-20F1-455C-BBFE-D8872C7D81EE}"/>
              </a:ext>
            </a:extLst>
          </p:cNvPr>
          <p:cNvSpPr/>
          <p:nvPr/>
        </p:nvSpPr>
        <p:spPr>
          <a:xfrm>
            <a:off x="4459960" y="18276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580950" y="16496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F52F451-F6A4-4CFA-B579-69BD1260DDFA}"/>
              </a:ext>
            </a:extLst>
          </p:cNvPr>
          <p:cNvSpPr/>
          <p:nvPr/>
        </p:nvSpPr>
        <p:spPr>
          <a:xfrm>
            <a:off x="8632927" y="25447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637957" y="26052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:a16="http://schemas.microsoft.com/office/drawing/2014/main" xmlns="" id="{D3004685-DBEB-495C-A77F-D54CA37FE5BB}"/>
              </a:ext>
            </a:extLst>
          </p:cNvPr>
          <p:cNvSpPr/>
          <p:nvPr/>
        </p:nvSpPr>
        <p:spPr>
          <a:xfrm>
            <a:off x="4363404" y="30193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B2280C8-E0C3-41F6-8733-5875FDD2869C}"/>
              </a:ext>
            </a:extLst>
          </p:cNvPr>
          <p:cNvSpPr/>
          <p:nvPr/>
        </p:nvSpPr>
        <p:spPr>
          <a:xfrm>
            <a:off x="4447166" y="24446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306004" y="24175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19C0E69-B32D-4C75-94FB-43397116AF31}"/>
              </a:ext>
            </a:extLst>
          </p:cNvPr>
          <p:cNvSpPr/>
          <p:nvPr/>
        </p:nvSpPr>
        <p:spPr>
          <a:xfrm>
            <a:off x="2185014" y="23570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359BA50-A4B4-444B-AA67-87CF18FBE230}"/>
              </a:ext>
            </a:extLst>
          </p:cNvPr>
          <p:cNvSpPr txBox="1"/>
          <p:nvPr/>
        </p:nvSpPr>
        <p:spPr>
          <a:xfrm>
            <a:off x="4928211" y="22767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5ADB36-D4CF-400A-8E2F-FB154A285EA4}"/>
              </a:ext>
            </a:extLst>
          </p:cNvPr>
          <p:cNvSpPr txBox="1"/>
          <p:nvPr/>
        </p:nvSpPr>
        <p:spPr>
          <a:xfrm>
            <a:off x="4507661" y="5232770"/>
            <a:ext cx="46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early, push often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merge </a:t>
            </a:r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594</Words>
  <Application>Microsoft Office PowerPoint</Application>
  <PresentationFormat>Custom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 &amp; hook</vt:lpstr>
      <vt:lpstr>PowerPoint Presentation</vt:lpstr>
      <vt:lpstr>Push webhook</vt:lpstr>
      <vt:lpstr>Sanity check</vt:lpstr>
      <vt:lpstr>PowerPoint Presentation</vt:lpstr>
      <vt:lpstr>Part2: elastic CI/CD pipeline</vt:lpstr>
      <vt:lpstr>Naming convention</vt:lpstr>
      <vt:lpstr>How many features got finished?</vt:lpstr>
      <vt:lpstr>PowerPoint Presentation</vt:lpstr>
      <vt:lpstr>PowerPoint Presentation</vt:lpstr>
      <vt:lpstr>Part3: adaptive webpack</vt:lpstr>
      <vt:lpstr>PowerPoint Presentation</vt:lpstr>
      <vt:lpstr>Part4: dynamic runtime</vt:lpstr>
      <vt:lpstr>Option 1 multi-instances (not bad, but not ideal)</vt:lpstr>
      <vt:lpstr>Option2: Dynamic import ( TC39 stage 3) babel-plugin-syntax-dynamic-import, babel-plugin-dynamic-import-webpack, react-loadable https://developers.google.com/web/updates/2017/11/dynamic-import </vt:lpstr>
      <vt:lpstr>Index.js</vt:lpstr>
      <vt:lpstr>Summary</vt:lpstr>
      <vt:lpstr>devops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53</cp:revision>
  <dcterms:created xsi:type="dcterms:W3CDTF">2017-11-28T00:41:14Z</dcterms:created>
  <dcterms:modified xsi:type="dcterms:W3CDTF">2017-12-03T22:28:10Z</dcterms:modified>
</cp:coreProperties>
</file>