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以〈囑累品〉承先啟後，導入藥王本事之施藥拔苦。強調生活即道場。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連結現代社會責任。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從三觀建立理解框架。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提供可操作的行門線索。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落地到日常行動。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引導加入團體精進。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引導日課養成。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提供節律與節點。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以人緣成就道業。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重申記憶點。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依現場調整時間。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先總覽流程，提醒時間配置：每段約5-7分鐘。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回扣主題與願心。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提醒：更多可參閱全文與分析摘要。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精要段落供速讀。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連結個人生命經驗，開啟共鳴。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強調因果觀與自覺。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引用原句引導轉念。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點出敘事節點，過渡到行門。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講述重點：從『能力』到『依止』的轉換。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用對比顯示價值轉換。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與疫情經驗對照，易於理解。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《法華經 藥王菩薩本事品》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娑婆堪忍・深體佛意｜40分鐘分享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疫情脈絡與因病而貧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公共衛生危機→經濟脆弱→貧困擴散</a:t>
            </a:r>
          </a:p>
          <a:p>
            <a:pPr/>
            <a:r>
              <a:rPr sz="2000"/>
              <a:t>慈濟志業：慈善與醫療雙軌並進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佛法義理提要（一）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生命觀：關係網中的輪迴</a:t>
            </a:r>
          </a:p>
          <a:p>
            <a:pPr/>
            <a:r>
              <a:rPr sz="2000"/>
              <a:t>因果觀：因緣果報不爽</a:t>
            </a:r>
          </a:p>
          <a:p>
            <a:pPr/>
            <a:r>
              <a:rPr sz="2000"/>
              <a:t>修行觀：生活即道場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佛法義理提要（二）對治七門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轉念斷執、佈施捨貪、持戒護三業</a:t>
            </a:r>
          </a:p>
          <a:p>
            <a:pPr/>
            <a:r>
              <a:rPr sz="2000"/>
              <a:t>忍辱化瞋、精進破惰、禪定息散亂</a:t>
            </a:r>
          </a:p>
          <a:p>
            <a:pPr/>
            <a:r>
              <a:rPr sz="2000"/>
              <a:t>智慧照見如實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生活化修行：做中修、修中做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義診、冬令、環保、護持道場</a:t>
            </a:r>
          </a:p>
          <a:p>
            <a:pPr/>
            <a:r>
              <a:rPr sz="2000"/>
              <a:t>在日用中鍛鍊堪忍與慈悲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離小家入大家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從自我中心轉為眾生取向</a:t>
            </a:r>
          </a:p>
          <a:p>
            <a:pPr/>
            <a:r>
              <a:rPr sz="2000"/>
              <a:t>以共同體承載個人長養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操作化建議（一）心法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每日三觀：無常、因緣、無我</a:t>
            </a:r>
          </a:p>
          <a:p>
            <a:pPr/>
            <a:r>
              <a:rPr sz="2000"/>
              <a:t>覺察『患得患失』，即起即照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操作化建議（二）行法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每週一善行、每月一深修</a:t>
            </a:r>
          </a:p>
          <a:p>
            <a:pPr/>
            <a:r>
              <a:rPr sz="2000"/>
              <a:t>節律化實踐，積小勝為大勝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操作化建議（三）社群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加入道場、志工團隊</a:t>
            </a:r>
          </a:p>
          <a:p>
            <a:pPr/>
            <a:r>
              <a:rPr sz="2000"/>
              <a:t>以同行校準與承載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關鍵語彙總結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堪忍、雜惡、家奴、轉念、施藥</a:t>
            </a:r>
          </a:p>
          <a:p>
            <a:pPr/>
            <a:r>
              <a:rPr sz="2000"/>
              <a:t>生活即道場、福慧雙修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緩衝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預留5分鐘互動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議程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一、背景與問題意識</a:t>
            </a:r>
          </a:p>
          <a:p>
            <a:pPr/>
            <a:r>
              <a:rPr sz="2000"/>
              <a:t>二、關鍵偈意與主題</a:t>
            </a:r>
          </a:p>
          <a:p>
            <a:pPr/>
            <a:r>
              <a:rPr sz="2000"/>
              <a:t>三、故事與譬喻</a:t>
            </a:r>
          </a:p>
          <a:p>
            <a:pPr/>
            <a:r>
              <a:rPr sz="2000"/>
              <a:t>四、佛法義理提要</a:t>
            </a:r>
          </a:p>
          <a:p>
            <a:pPr/>
            <a:r>
              <a:rPr sz="2000"/>
              <a:t>五、現代觀照與行動</a:t>
            </a:r>
          </a:p>
          <a:p>
            <a:pPr/>
            <a:r>
              <a:rPr sz="2000"/>
              <a:t>六、結語與落實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娑婆雖苦，願行不退</a:t>
            </a:r>
          </a:p>
          <a:p>
            <a:pPr/>
            <a:r>
              <a:rPr sz="2000"/>
              <a:t>轉家為道、轉物為法、轉苦為道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附錄：原文摘錄（摘要）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好好地用心，我們前面〈囑累品〉已經是完成了，現在接下來那就是〈藥王菩薩本事品〉。我們人生對病，這是人最辛苦的事情，佛陀說人生八大苦，生、老、病、死苦，怨憎會苦啊！很多的苦都是在這個身體與感觸中所感受的苦。到底一輩子，一輩子多少時間？時間，面對著人間都是用我們的身，有我們的身去感觸，感觸世間的一切，所以全都是身來受。常常說人生苦，苦無邊際，到底是苦在哪裡？唉，看看苦在哪裡？看，  02:52⊙「生生…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附錄：分析摘要精要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《法華經 藥王菩薩本事品》娑婆堪忍 深體佛意 - 第1809集</a:t>
            </a:r>
          </a:p>
          <a:p>
            <a:pPr/>
            <a:r>
              <a:rPr sz="2000"/>
              <a:t>分析摘要（精要版）</a:t>
            </a:r>
          </a:p>
          <a:p>
            <a:pPr/>
            <a:r>
              <a:rPr sz="2000"/>
              <a:t>一、核心命題</a:t>
            </a:r>
          </a:p>
          <a:p>
            <a:pPr/>
            <a:r>
              <a:rPr sz="2000"/>
              <a:t>- 生命處境：生、老、病、死與「怨憎會」等八苦，皆以「身」受，苦從觸境而生。</a:t>
            </a:r>
          </a:p>
          <a:p>
            <a:pPr/>
            <a:r>
              <a:rPr sz="2000"/>
              <a:t>- 娑婆堪忍：此界眾生「濁氣重」，充滿「貪、瞋、癡、慢、疑」，故名堪忍世界。</a:t>
            </a:r>
          </a:p>
          <a:p>
            <a:pPr/>
            <a:r>
              <a:rPr sz="2000"/>
              <a:t>- 苦之根源：煩惱無明積習成毒，如同「雜惡之病毒」蔓延於身心與社會結構。</a:t>
            </a:r>
          </a:p>
          <a:p>
            <a:pPr/>
            <a:r>
              <a:rPr sz="2000"/>
              <a:t>- 佛意所歸：由〈囑累品〉承先啟後，眾會「皆大歡喜」而未退，示後文仍有法要；意在引導眾生轉出小家執著，入「佛道大家庭」之生活修行。</a:t>
            </a:r>
          </a:p>
          <a:p>
            <a:pPr/>
            <a:r>
              <a:rPr sz="2000"/>
              <a:t>二、文本脈絡與關鍵標記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問題意識：人生八苦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生、老、病、死與怨憎會等苦皆以身受</a:t>
            </a:r>
          </a:p>
          <a:p>
            <a:pPr/>
            <a:r>
              <a:rPr sz="2000"/>
              <a:t>苦從觸境而生，觸由執著而起</a:t>
            </a:r>
          </a:p>
          <a:p>
            <a:pPr/>
            <a:r>
              <a:rPr sz="2000"/>
              <a:t>何處安住？如何離苦？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娑婆堪忍的條件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此界眾生濁氣重：貪、瞋、癡、慢、疑</a:t>
            </a:r>
          </a:p>
          <a:p>
            <a:pPr/>
            <a:r>
              <a:rPr sz="2000"/>
              <a:t>五濁惡世：結構性污染與心靈病毒</a:t>
            </a:r>
          </a:p>
          <a:p>
            <a:pPr/>
            <a:r>
              <a:rPr sz="2000"/>
              <a:t>因緣果報嚴密，需以慧命自度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關鍵偈意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「生生世世為家奴，何時能脫離悲苦？」</a:t>
            </a:r>
          </a:p>
          <a:p>
            <a:pPr/>
            <a:r>
              <a:rPr sz="2000"/>
              <a:t>小家執著→關係綁縛→輪迴不已</a:t>
            </a:r>
          </a:p>
          <a:p>
            <a:pPr/>
            <a:r>
              <a:rPr sz="2000"/>
              <a:t>轉出小家，入佛道大家庭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經典銜接：〈囑累品〉→〈藥王本事〉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眾會皆大歡喜，未作禮而退</a:t>
            </a:r>
          </a:p>
          <a:p>
            <a:pPr/>
            <a:r>
              <a:rPr sz="2000"/>
              <a:t>示後有法要：施藥拔苦，轉迷成悟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故事一：多語書生的無依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才學豐厚不等於生命安住</a:t>
            </a:r>
          </a:p>
          <a:p>
            <a:pPr/>
            <a:r>
              <a:rPr sz="2000"/>
              <a:t>歷史波瀾與家庭崩解的衝擊</a:t>
            </a:r>
          </a:p>
          <a:p>
            <a:pPr/>
            <a:r>
              <a:rPr sz="2000"/>
              <a:t>啟示：慧命為依，非智巧可恃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故事二：名車與轉念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富足亦可成『車奴』『宅奴』</a:t>
            </a:r>
          </a:p>
          <a:p>
            <a:pPr/>
            <a:r>
              <a:rPr sz="2000"/>
              <a:t>轉資源為公義：建院、辦學</a:t>
            </a:r>
          </a:p>
          <a:p>
            <a:pPr/>
            <a:r>
              <a:rPr sz="2000"/>
              <a:t>啟示：轉念一瞬，福慧雙修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譬喻：煩惱如病毒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雜惡之毒由心起，蔓延至社會</a:t>
            </a:r>
          </a:p>
          <a:p>
            <a:pPr/>
            <a:r>
              <a:rPr sz="2000"/>
              <a:t>防疫即防心：斷貪瞋癡的感染鏈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