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站在慈濟志業的節點上，談法入行，行顯法義。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高標準自我要求。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在不失本懷中持續迭代。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以共善為圓心。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自我要求與團體節律結合。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避免唯數字論。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以願心結尾，呼籲共行。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經文語境作為組織實踐的源頭。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凝練綱要，便於複誦。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先交代講者在團隊中的責任與視角。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把佛法轉化為組織流程。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連結經義與志業框架。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呈現流程與數據指標意識。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引用上人開示語境。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分享捐資轉化的見證。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提出可複製的培力模組。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從『因病而貧』延伸到社會韌性。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資深慈濟人的閱讀與實踐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從〈藥王本事〉到志業路｜40分鐘分享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風險與倫理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個資保護、媒體倫理、資源透明</a:t>
            </a:r>
          </a:p>
          <a:p>
            <a:pPr/>
            <a:r>
              <a:rPr sz="2000"/>
              <a:t>避免救助依賴，強化自立規劃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組織傳承與創新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制度化×人文化</a:t>
            </a:r>
          </a:p>
          <a:p>
            <a:pPr/>
            <a:r>
              <a:rPr sz="2000"/>
              <a:t>數位化工具輔助志業管理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社區連結與跨宗教合作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共同善行平台</a:t>
            </a:r>
          </a:p>
          <a:p>
            <a:pPr/>
            <a:r>
              <a:rPr sz="2000"/>
              <a:t>互信互助、擴散善能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個人修行節律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日課：早晚定課、讀書會</a:t>
            </a:r>
          </a:p>
          <a:p>
            <a:pPr/>
            <a:r>
              <a:rPr sz="2000"/>
              <a:t>月課：閉關日、靜思日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與成果敘事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定義：度數、廣度、深度、永續</a:t>
            </a:r>
          </a:p>
          <a:p>
            <a:pPr/>
            <a:r>
              <a:rPr sz="2000"/>
              <a:t>以人為本的量化與質性並重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與承諾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現場互動，凝聚行動承諾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附錄：原文摘錄（摘要）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好好地用心，我們前面〈囑累品〉已經是完成了，現在接下來那就是〈藥王菩薩本事品〉。我們人生對病，這是人最辛苦的事情，佛陀說人生八大苦，生、老、病、死苦，怨憎會苦啊！很多的苦都是在這個身體與感觸中所感受的苦。到底一輩子，一輩子多少時間？時間，面對著人間都是用我們的身，有我們的身去感觸，感觸世間的一切，所以全都是身來受。常常說人生苦，苦無邊際，到底是苦在哪裡？唉，看看苦在哪裡？看，  02:52⊙「生生…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附錄：分析摘要精要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《法華經 藥王菩薩本事品》娑婆堪忍 深體佛意 - 第1809集</a:t>
            </a:r>
          </a:p>
          <a:p>
            <a:pPr/>
            <a:r>
              <a:rPr sz="2000"/>
              <a:t>分析摘要（精要版）</a:t>
            </a:r>
          </a:p>
          <a:p>
            <a:pPr/>
            <a:r>
              <a:rPr sz="2000"/>
              <a:t>一、核心命題</a:t>
            </a:r>
          </a:p>
          <a:p>
            <a:pPr/>
            <a:r>
              <a:rPr sz="2000"/>
              <a:t>- 生命處境：生、老、病、死與「怨憎會」等八苦，皆以「身」受，苦從觸境而生。</a:t>
            </a:r>
          </a:p>
          <a:p>
            <a:pPr/>
            <a:r>
              <a:rPr sz="2000"/>
              <a:t>- 娑婆堪忍：此界眾生「濁氣重」，充滿「貪、瞋、癡、慢、疑」，故名堪忍世界。</a:t>
            </a:r>
          </a:p>
          <a:p>
            <a:pPr/>
            <a:r>
              <a:rPr sz="2000"/>
              <a:t>- 苦之根源：煩惱無明積習成毒，如同「雜惡之病毒」蔓延於身心與社會結構。</a:t>
            </a:r>
          </a:p>
          <a:p>
            <a:pPr/>
            <a:r>
              <a:rPr sz="2000"/>
              <a:t>- 佛意所歸：由〈囑累品〉承先啟後，眾會「皆大歡喜」而未退，示後文仍有法要；意在引導眾生轉出小家執著，入「佛道大家庭」之生活修行。</a:t>
            </a:r>
          </a:p>
          <a:p>
            <a:pPr/>
            <a:r>
              <a:rPr sz="2000"/>
              <a:t>二、文本脈絡與關鍵標記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自我定位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身分：志工/幹部/榮董（自選其一）</a:t>
            </a:r>
          </a:p>
          <a:p>
            <a:pPr/>
            <a:r>
              <a:rPr sz="2000"/>
              <a:t>角色：承擔、陪伴、傳承</a:t>
            </a:r>
          </a:p>
          <a:p>
            <a:pPr/>
            <a:r>
              <a:rPr sz="2000"/>
              <a:t>方法：以願領眾、以行導入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從經文到實踐的路徑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觀苦知苦→發悲心→設對治→長願行</a:t>
            </a:r>
          </a:p>
          <a:p>
            <a:pPr/>
            <a:r>
              <a:rPr sz="2000"/>
              <a:t>以組織保障持續性與擴散性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四大志業與八大法印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慈善、醫療、教育、人文</a:t>
            </a:r>
          </a:p>
          <a:p>
            <a:pPr/>
            <a:r>
              <a:rPr sz="2000"/>
              <a:t>救助、醫療、人本、文化的整合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案例：冬令發放與義診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識別需求→動員→執行→回訪</a:t>
            </a:r>
          </a:p>
          <a:p>
            <a:pPr/>
            <a:r>
              <a:rPr sz="2000"/>
              <a:t>指標：到達率、滿意度、追蹤改善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案例：環境護持與修樹除草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做中修，修中做</a:t>
            </a:r>
          </a:p>
          <a:p>
            <a:pPr/>
            <a:r>
              <a:rPr sz="2000"/>
              <a:t>心靜自涼：以境練心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資源轉化：從物到法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名車、豪宅→醫院、學校、濟貧</a:t>
            </a:r>
          </a:p>
          <a:p>
            <a:pPr/>
            <a:r>
              <a:rPr sz="2000"/>
              <a:t>法財兩施，普利群生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志工培力：制度與心法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訓練：理念、技能、倫理</a:t>
            </a:r>
          </a:p>
          <a:p>
            <a:pPr/>
            <a:r>
              <a:rPr sz="2000"/>
              <a:t>陪伴：以老帶新，班班相承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疫情中的慈濟行動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/>
              <a:t>醫療量能守護、物資調度、安心關懷</a:t>
            </a:r>
          </a:p>
          <a:p>
            <a:pPr/>
            <a:r>
              <a:rPr sz="2000"/>
              <a:t>跨域協作與在地韌性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