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sldIdLst>
    <p:sldId id="256" r:id="rId2"/>
    <p:sldId id="257" r:id="rId3"/>
    <p:sldId id="258" r:id="rId4"/>
    <p:sldId id="262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C075-2FA5-4BD3-B8CA-41DA2E7AE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B89481-A287-4FCA-8101-A90661153243}">
      <dgm:prSet/>
      <dgm:spPr/>
      <dgm:t>
        <a:bodyPr/>
        <a:lstStyle/>
        <a:p>
          <a:r>
            <a:rPr kumimoji="1" lang="ko-KR"/>
            <a:t>주제 선정 목적</a:t>
          </a:r>
          <a:endParaRPr lang="en-US"/>
        </a:p>
      </dgm:t>
    </dgm:pt>
    <dgm:pt modelId="{E7B8A6DF-1C6C-425A-B601-E29B1AD9A1F5}" type="parTrans" cxnId="{64298CA5-3E83-47B1-97B2-39B270D275E3}">
      <dgm:prSet/>
      <dgm:spPr/>
      <dgm:t>
        <a:bodyPr/>
        <a:lstStyle/>
        <a:p>
          <a:endParaRPr lang="en-US"/>
        </a:p>
      </dgm:t>
    </dgm:pt>
    <dgm:pt modelId="{C60B371B-75AA-44DC-B713-1BAC193C2331}" type="sibTrans" cxnId="{64298CA5-3E83-47B1-97B2-39B270D275E3}">
      <dgm:prSet/>
      <dgm:spPr/>
      <dgm:t>
        <a:bodyPr/>
        <a:lstStyle/>
        <a:p>
          <a:endParaRPr lang="en-US"/>
        </a:p>
      </dgm:t>
    </dgm:pt>
    <dgm:pt modelId="{340624F3-293F-475E-9D11-0267391322FD}">
      <dgm:prSet/>
      <dgm:spPr/>
      <dgm:t>
        <a:bodyPr/>
        <a:lstStyle/>
        <a:p>
          <a:r>
            <a:rPr kumimoji="1" lang="ko-KR"/>
            <a:t>이용자</a:t>
          </a:r>
          <a:r>
            <a:rPr kumimoji="1" lang="en-US"/>
            <a:t>/</a:t>
          </a:r>
          <a:r>
            <a:rPr kumimoji="1" lang="ko-KR"/>
            <a:t>타겟 층</a:t>
          </a:r>
          <a:endParaRPr lang="en-US"/>
        </a:p>
      </dgm:t>
    </dgm:pt>
    <dgm:pt modelId="{B835C580-03AA-40C0-9F11-3B4ED6850F9D}" type="parTrans" cxnId="{278C65CE-7672-4194-BBF7-43FE6383AAD7}">
      <dgm:prSet/>
      <dgm:spPr/>
      <dgm:t>
        <a:bodyPr/>
        <a:lstStyle/>
        <a:p>
          <a:endParaRPr lang="en-US"/>
        </a:p>
      </dgm:t>
    </dgm:pt>
    <dgm:pt modelId="{74CAF214-3FCA-457A-BEAC-1DBA70B9B1E9}" type="sibTrans" cxnId="{278C65CE-7672-4194-BBF7-43FE6383AAD7}">
      <dgm:prSet/>
      <dgm:spPr/>
      <dgm:t>
        <a:bodyPr/>
        <a:lstStyle/>
        <a:p>
          <a:endParaRPr lang="en-US"/>
        </a:p>
      </dgm:t>
    </dgm:pt>
    <dgm:pt modelId="{FC34C837-8365-415F-9613-436236CE5DA4}">
      <dgm:prSet/>
      <dgm:spPr/>
      <dgm:t>
        <a:bodyPr/>
        <a:lstStyle/>
        <a:p>
          <a:r>
            <a:rPr kumimoji="1" lang="ko-KR"/>
            <a:t>구현 기능</a:t>
          </a:r>
          <a:endParaRPr lang="en-US"/>
        </a:p>
      </dgm:t>
    </dgm:pt>
    <dgm:pt modelId="{0B81891F-01DE-4352-AADA-C34EB33FCB57}" type="parTrans" cxnId="{0872EE9C-4424-44AC-A03E-A06C3A26C464}">
      <dgm:prSet/>
      <dgm:spPr/>
      <dgm:t>
        <a:bodyPr/>
        <a:lstStyle/>
        <a:p>
          <a:endParaRPr lang="en-US"/>
        </a:p>
      </dgm:t>
    </dgm:pt>
    <dgm:pt modelId="{293AD306-3FC0-4A47-8F0D-5C9D0F9B0A6A}" type="sibTrans" cxnId="{0872EE9C-4424-44AC-A03E-A06C3A26C464}">
      <dgm:prSet/>
      <dgm:spPr/>
      <dgm:t>
        <a:bodyPr/>
        <a:lstStyle/>
        <a:p>
          <a:endParaRPr lang="en-US"/>
        </a:p>
      </dgm:t>
    </dgm:pt>
    <dgm:pt modelId="{1D61DF3F-8382-45CB-ADAB-ABBF210B7663}" type="pres">
      <dgm:prSet presAssocID="{C639C075-2FA5-4BD3-B8CA-41DA2E7AEDE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C41969-4583-4EE2-90F8-4DD8142B1AF6}" type="pres">
      <dgm:prSet presAssocID="{B4B89481-A287-4FCA-8101-A90661153243}" presName="compNode" presStyleCnt="0"/>
      <dgm:spPr/>
    </dgm:pt>
    <dgm:pt modelId="{1BCBF438-13AB-44E3-B93D-2079EDC797E7}" type="pres">
      <dgm:prSet presAssocID="{B4B89481-A287-4FCA-8101-A90661153243}" presName="bgRect" presStyleLbl="bgShp" presStyleIdx="0" presStyleCnt="3"/>
      <dgm:spPr/>
    </dgm:pt>
    <dgm:pt modelId="{F93E93D9-6400-483B-968C-8BDFC3F27226}" type="pres">
      <dgm:prSet presAssocID="{B4B89481-A287-4FCA-8101-A906611532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2358D5-D4E9-47EB-9A06-D59EDE114839}" type="pres">
      <dgm:prSet presAssocID="{B4B89481-A287-4FCA-8101-A90661153243}" presName="spaceRect" presStyleCnt="0"/>
      <dgm:spPr/>
    </dgm:pt>
    <dgm:pt modelId="{BFF7638C-3A2C-4706-81EE-1C39A6145E12}" type="pres">
      <dgm:prSet presAssocID="{B4B89481-A287-4FCA-8101-A90661153243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3405FC-A375-4A84-983A-01934600A868}" type="pres">
      <dgm:prSet presAssocID="{C60B371B-75AA-44DC-B713-1BAC193C2331}" presName="sibTrans" presStyleCnt="0"/>
      <dgm:spPr/>
    </dgm:pt>
    <dgm:pt modelId="{F6CDC9BA-0A61-45EF-BFBE-A527212E79BF}" type="pres">
      <dgm:prSet presAssocID="{340624F3-293F-475E-9D11-0267391322FD}" presName="compNode" presStyleCnt="0"/>
      <dgm:spPr/>
    </dgm:pt>
    <dgm:pt modelId="{FE5F04FE-68AB-481E-A148-3AC6B36E084D}" type="pres">
      <dgm:prSet presAssocID="{340624F3-293F-475E-9D11-0267391322FD}" presName="bgRect" presStyleLbl="bgShp" presStyleIdx="1" presStyleCnt="3"/>
      <dgm:spPr/>
    </dgm:pt>
    <dgm:pt modelId="{AF8ED6FA-5D8A-42BC-9F49-24381BF668E8}" type="pres">
      <dgm:prSet presAssocID="{340624F3-293F-475E-9D11-026739132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C9C49C8-7E26-458F-B938-50387C29EAC2}" type="pres">
      <dgm:prSet presAssocID="{340624F3-293F-475E-9D11-0267391322FD}" presName="spaceRect" presStyleCnt="0"/>
      <dgm:spPr/>
    </dgm:pt>
    <dgm:pt modelId="{EF65DB9B-0815-4265-9B72-38395626E46A}" type="pres">
      <dgm:prSet presAssocID="{340624F3-293F-475E-9D11-0267391322FD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77778B-ABFA-42F1-BAEE-F6123505ABEE}" type="pres">
      <dgm:prSet presAssocID="{74CAF214-3FCA-457A-BEAC-1DBA70B9B1E9}" presName="sibTrans" presStyleCnt="0"/>
      <dgm:spPr/>
    </dgm:pt>
    <dgm:pt modelId="{BBE5F3EC-490B-4487-9984-95913C3A90C5}" type="pres">
      <dgm:prSet presAssocID="{FC34C837-8365-415F-9613-436236CE5DA4}" presName="compNode" presStyleCnt="0"/>
      <dgm:spPr/>
    </dgm:pt>
    <dgm:pt modelId="{55B50B8F-2E0D-47FD-AB59-FB601ECAB3AE}" type="pres">
      <dgm:prSet presAssocID="{FC34C837-8365-415F-9613-436236CE5DA4}" presName="bgRect" presStyleLbl="bgShp" presStyleIdx="2" presStyleCnt="3"/>
      <dgm:spPr/>
    </dgm:pt>
    <dgm:pt modelId="{7B9F01A9-A4B9-45D0-8937-2251A0C1FC2C}" type="pres">
      <dgm:prSet presAssocID="{FC34C837-8365-415F-9613-436236CE5D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37E529-017C-4EF9-8D15-12617A810F65}" type="pres">
      <dgm:prSet presAssocID="{FC34C837-8365-415F-9613-436236CE5DA4}" presName="spaceRect" presStyleCnt="0"/>
      <dgm:spPr/>
    </dgm:pt>
    <dgm:pt modelId="{24A3CD81-5CB7-43A5-9BB6-4A752494D795}" type="pres">
      <dgm:prSet presAssocID="{FC34C837-8365-415F-9613-436236CE5DA4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0532D1-88AA-674B-B8C0-AD296C96BC4D}" type="presOf" srcId="{B4B89481-A287-4FCA-8101-A90661153243}" destId="{BFF7638C-3A2C-4706-81EE-1C39A6145E12}" srcOrd="0" destOrd="0" presId="urn:microsoft.com/office/officeart/2018/2/layout/IconVerticalSolidList"/>
    <dgm:cxn modelId="{278C65CE-7672-4194-BBF7-43FE6383AAD7}" srcId="{C639C075-2FA5-4BD3-B8CA-41DA2E7AEDE2}" destId="{340624F3-293F-475E-9D11-0267391322FD}" srcOrd="1" destOrd="0" parTransId="{B835C580-03AA-40C0-9F11-3B4ED6850F9D}" sibTransId="{74CAF214-3FCA-457A-BEAC-1DBA70B9B1E9}"/>
    <dgm:cxn modelId="{64298CA5-3E83-47B1-97B2-39B270D275E3}" srcId="{C639C075-2FA5-4BD3-B8CA-41DA2E7AEDE2}" destId="{B4B89481-A287-4FCA-8101-A90661153243}" srcOrd="0" destOrd="0" parTransId="{E7B8A6DF-1C6C-425A-B601-E29B1AD9A1F5}" sibTransId="{C60B371B-75AA-44DC-B713-1BAC193C2331}"/>
    <dgm:cxn modelId="{0872EE9C-4424-44AC-A03E-A06C3A26C464}" srcId="{C639C075-2FA5-4BD3-B8CA-41DA2E7AEDE2}" destId="{FC34C837-8365-415F-9613-436236CE5DA4}" srcOrd="2" destOrd="0" parTransId="{0B81891F-01DE-4352-AADA-C34EB33FCB57}" sibTransId="{293AD306-3FC0-4A47-8F0D-5C9D0F9B0A6A}"/>
    <dgm:cxn modelId="{428E4650-2396-1C43-805C-733C89941BDA}" type="presOf" srcId="{C639C075-2FA5-4BD3-B8CA-41DA2E7AEDE2}" destId="{1D61DF3F-8382-45CB-ADAB-ABBF210B7663}" srcOrd="0" destOrd="0" presId="urn:microsoft.com/office/officeart/2018/2/layout/IconVerticalSolidList"/>
    <dgm:cxn modelId="{E056F960-0899-904B-BB79-3F96C90428C0}" type="presOf" srcId="{FC34C837-8365-415F-9613-436236CE5DA4}" destId="{24A3CD81-5CB7-43A5-9BB6-4A752494D795}" srcOrd="0" destOrd="0" presId="urn:microsoft.com/office/officeart/2018/2/layout/IconVerticalSolidList"/>
    <dgm:cxn modelId="{12011AEB-6D4D-884E-807A-F7B5174178C5}" type="presOf" srcId="{340624F3-293F-475E-9D11-0267391322FD}" destId="{EF65DB9B-0815-4265-9B72-38395626E46A}" srcOrd="0" destOrd="0" presId="urn:microsoft.com/office/officeart/2018/2/layout/IconVerticalSolidList"/>
    <dgm:cxn modelId="{56B345ED-4206-3449-9672-90F1D93592F5}" type="presParOf" srcId="{1D61DF3F-8382-45CB-ADAB-ABBF210B7663}" destId="{BDC41969-4583-4EE2-90F8-4DD8142B1AF6}" srcOrd="0" destOrd="0" presId="urn:microsoft.com/office/officeart/2018/2/layout/IconVerticalSolidList"/>
    <dgm:cxn modelId="{1875D2C1-2DB1-D945-AD50-E2F8763BAFEA}" type="presParOf" srcId="{BDC41969-4583-4EE2-90F8-4DD8142B1AF6}" destId="{1BCBF438-13AB-44E3-B93D-2079EDC797E7}" srcOrd="0" destOrd="0" presId="urn:microsoft.com/office/officeart/2018/2/layout/IconVerticalSolidList"/>
    <dgm:cxn modelId="{BAB8498C-7341-814D-9DD8-A4541F31D432}" type="presParOf" srcId="{BDC41969-4583-4EE2-90F8-4DD8142B1AF6}" destId="{F93E93D9-6400-483B-968C-8BDFC3F27226}" srcOrd="1" destOrd="0" presId="urn:microsoft.com/office/officeart/2018/2/layout/IconVerticalSolidList"/>
    <dgm:cxn modelId="{B59497BA-05BA-A746-B1B3-685CCF8F5E44}" type="presParOf" srcId="{BDC41969-4583-4EE2-90F8-4DD8142B1AF6}" destId="{032358D5-D4E9-47EB-9A06-D59EDE114839}" srcOrd="2" destOrd="0" presId="urn:microsoft.com/office/officeart/2018/2/layout/IconVerticalSolidList"/>
    <dgm:cxn modelId="{13F44D7C-EE09-0349-872A-B22D503A3C0B}" type="presParOf" srcId="{BDC41969-4583-4EE2-90F8-4DD8142B1AF6}" destId="{BFF7638C-3A2C-4706-81EE-1C39A6145E12}" srcOrd="3" destOrd="0" presId="urn:microsoft.com/office/officeart/2018/2/layout/IconVerticalSolidList"/>
    <dgm:cxn modelId="{59B11080-432C-1C47-A153-602D6EBC97C6}" type="presParOf" srcId="{1D61DF3F-8382-45CB-ADAB-ABBF210B7663}" destId="{E33405FC-A375-4A84-983A-01934600A868}" srcOrd="1" destOrd="0" presId="urn:microsoft.com/office/officeart/2018/2/layout/IconVerticalSolidList"/>
    <dgm:cxn modelId="{923BD80C-6EC2-5642-820B-EC5D9F2206DD}" type="presParOf" srcId="{1D61DF3F-8382-45CB-ADAB-ABBF210B7663}" destId="{F6CDC9BA-0A61-45EF-BFBE-A527212E79BF}" srcOrd="2" destOrd="0" presId="urn:microsoft.com/office/officeart/2018/2/layout/IconVerticalSolidList"/>
    <dgm:cxn modelId="{61CD5377-49C2-5349-951D-FB6D0BDF5AE0}" type="presParOf" srcId="{F6CDC9BA-0A61-45EF-BFBE-A527212E79BF}" destId="{FE5F04FE-68AB-481E-A148-3AC6B36E084D}" srcOrd="0" destOrd="0" presId="urn:microsoft.com/office/officeart/2018/2/layout/IconVerticalSolidList"/>
    <dgm:cxn modelId="{63A1389E-DFC3-914C-A81B-EF2FA85FFB2E}" type="presParOf" srcId="{F6CDC9BA-0A61-45EF-BFBE-A527212E79BF}" destId="{AF8ED6FA-5D8A-42BC-9F49-24381BF668E8}" srcOrd="1" destOrd="0" presId="urn:microsoft.com/office/officeart/2018/2/layout/IconVerticalSolidList"/>
    <dgm:cxn modelId="{82144581-421E-D645-8FC7-B51F31CF02EB}" type="presParOf" srcId="{F6CDC9BA-0A61-45EF-BFBE-A527212E79BF}" destId="{4C9C49C8-7E26-458F-B938-50387C29EAC2}" srcOrd="2" destOrd="0" presId="urn:microsoft.com/office/officeart/2018/2/layout/IconVerticalSolidList"/>
    <dgm:cxn modelId="{144C2A68-F316-9B4F-B549-A90EDB72AACD}" type="presParOf" srcId="{F6CDC9BA-0A61-45EF-BFBE-A527212E79BF}" destId="{EF65DB9B-0815-4265-9B72-38395626E46A}" srcOrd="3" destOrd="0" presId="urn:microsoft.com/office/officeart/2018/2/layout/IconVerticalSolidList"/>
    <dgm:cxn modelId="{860449F5-3807-6F4C-A6FA-5613C2DF5E12}" type="presParOf" srcId="{1D61DF3F-8382-45CB-ADAB-ABBF210B7663}" destId="{7277778B-ABFA-42F1-BAEE-F6123505ABEE}" srcOrd="3" destOrd="0" presId="urn:microsoft.com/office/officeart/2018/2/layout/IconVerticalSolidList"/>
    <dgm:cxn modelId="{0853A6F5-3008-DE4A-9A45-4EE73BCE2E5A}" type="presParOf" srcId="{1D61DF3F-8382-45CB-ADAB-ABBF210B7663}" destId="{BBE5F3EC-490B-4487-9984-95913C3A90C5}" srcOrd="4" destOrd="0" presId="urn:microsoft.com/office/officeart/2018/2/layout/IconVerticalSolidList"/>
    <dgm:cxn modelId="{25A7BF33-17C4-894F-B3BF-8F6A52D63ED0}" type="presParOf" srcId="{BBE5F3EC-490B-4487-9984-95913C3A90C5}" destId="{55B50B8F-2E0D-47FD-AB59-FB601ECAB3AE}" srcOrd="0" destOrd="0" presId="urn:microsoft.com/office/officeart/2018/2/layout/IconVerticalSolidList"/>
    <dgm:cxn modelId="{E9CC569C-7DF9-D445-99AE-39D5CD875ADA}" type="presParOf" srcId="{BBE5F3EC-490B-4487-9984-95913C3A90C5}" destId="{7B9F01A9-A4B9-45D0-8937-2251A0C1FC2C}" srcOrd="1" destOrd="0" presId="urn:microsoft.com/office/officeart/2018/2/layout/IconVerticalSolidList"/>
    <dgm:cxn modelId="{7E9CA956-67A0-8148-AB60-DA42DFE17E91}" type="presParOf" srcId="{BBE5F3EC-490B-4487-9984-95913C3A90C5}" destId="{EB37E529-017C-4EF9-8D15-12617A810F65}" srcOrd="2" destOrd="0" presId="urn:microsoft.com/office/officeart/2018/2/layout/IconVerticalSolidList"/>
    <dgm:cxn modelId="{917F5BDE-D71C-3E41-A07C-DCFF44637B50}" type="presParOf" srcId="{BBE5F3EC-490B-4487-9984-95913C3A90C5}" destId="{24A3CD81-5CB7-43A5-9BB6-4A752494D7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9ED13-67C2-4DB4-AF50-139911ABF6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B6DCA80-9581-4BAB-AF5C-2C15AAC842F9}">
      <dgm:prSet/>
      <dgm:spPr/>
      <dgm:t>
        <a:bodyPr/>
        <a:lstStyle/>
        <a:p>
          <a:r>
            <a:rPr kumimoji="1" lang="ko-KR"/>
            <a:t>관리자</a:t>
          </a:r>
          <a:endParaRPr lang="en-US"/>
        </a:p>
      </dgm:t>
    </dgm:pt>
    <dgm:pt modelId="{4717C987-0C48-42AF-B075-23E0CECACA22}" type="parTrans" cxnId="{6EA3D8AA-2D92-4281-923E-F477E3C0BBB4}">
      <dgm:prSet/>
      <dgm:spPr/>
      <dgm:t>
        <a:bodyPr/>
        <a:lstStyle/>
        <a:p>
          <a:endParaRPr lang="en-US"/>
        </a:p>
      </dgm:t>
    </dgm:pt>
    <dgm:pt modelId="{6DCF51F7-1299-4492-849F-03F0ADF05641}" type="sibTrans" cxnId="{6EA3D8AA-2D92-4281-923E-F477E3C0BBB4}">
      <dgm:prSet/>
      <dgm:spPr/>
      <dgm:t>
        <a:bodyPr/>
        <a:lstStyle/>
        <a:p>
          <a:endParaRPr lang="en-US"/>
        </a:p>
      </dgm:t>
    </dgm:pt>
    <dgm:pt modelId="{4883D14C-EC8B-4FE0-9A55-A176AD0F301B}">
      <dgm:prSet/>
      <dgm:spPr/>
      <dgm:t>
        <a:bodyPr/>
        <a:lstStyle/>
        <a:p>
          <a:r>
            <a:rPr kumimoji="1" lang="ko-KR" dirty="0"/>
            <a:t>일반인 </a:t>
          </a:r>
          <a:r>
            <a:rPr kumimoji="1" lang="en-US" dirty="0"/>
            <a:t>(</a:t>
          </a:r>
          <a:r>
            <a:rPr kumimoji="1" lang="ko-KR" dirty="0"/>
            <a:t>학생</a:t>
          </a:r>
          <a:r>
            <a:rPr kumimoji="1" lang="en-US" dirty="0"/>
            <a:t>)</a:t>
          </a:r>
          <a:endParaRPr lang="en-US" dirty="0"/>
        </a:p>
      </dgm:t>
    </dgm:pt>
    <dgm:pt modelId="{50150E40-C3C2-4658-8BFB-58275D512FFE}" type="parTrans" cxnId="{F8785339-D57B-4410-A058-5118C0E415D9}">
      <dgm:prSet/>
      <dgm:spPr/>
      <dgm:t>
        <a:bodyPr/>
        <a:lstStyle/>
        <a:p>
          <a:endParaRPr lang="en-US"/>
        </a:p>
      </dgm:t>
    </dgm:pt>
    <dgm:pt modelId="{1EE7CA38-54AA-4E46-8CB8-C099D2DDAABD}" type="sibTrans" cxnId="{F8785339-D57B-4410-A058-5118C0E415D9}">
      <dgm:prSet/>
      <dgm:spPr/>
      <dgm:t>
        <a:bodyPr/>
        <a:lstStyle/>
        <a:p>
          <a:endParaRPr lang="en-US"/>
        </a:p>
      </dgm:t>
    </dgm:pt>
    <dgm:pt modelId="{04F75C0F-228B-4AAB-B8E4-32FC3CD0E81F}">
      <dgm:prSet/>
      <dgm:spPr/>
      <dgm:t>
        <a:bodyPr/>
        <a:lstStyle/>
        <a:p>
          <a:r>
            <a:rPr lang="ko-KR" altLang="en-US" dirty="0"/>
            <a:t>게스트</a:t>
          </a:r>
          <a:endParaRPr lang="en-US" dirty="0"/>
        </a:p>
      </dgm:t>
    </dgm:pt>
    <dgm:pt modelId="{85232C3B-F240-4E71-A7A0-27C8B114A05C}" type="parTrans" cxnId="{89606007-CBE5-4168-97A8-03F5407D2E5A}">
      <dgm:prSet/>
      <dgm:spPr/>
      <dgm:t>
        <a:bodyPr/>
        <a:lstStyle/>
        <a:p>
          <a:pPr latinLnBrk="1"/>
          <a:endParaRPr lang="ko-KR" altLang="en-US"/>
        </a:p>
      </dgm:t>
    </dgm:pt>
    <dgm:pt modelId="{698D6892-B18A-4E17-B4EB-51E5C9AB9539}" type="sibTrans" cxnId="{89606007-CBE5-4168-97A8-03F5407D2E5A}">
      <dgm:prSet/>
      <dgm:spPr/>
      <dgm:t>
        <a:bodyPr/>
        <a:lstStyle/>
        <a:p>
          <a:pPr latinLnBrk="1"/>
          <a:endParaRPr lang="ko-KR" altLang="en-US"/>
        </a:p>
      </dgm:t>
    </dgm:pt>
    <dgm:pt modelId="{81F571D0-E9DE-4FCA-B93C-32A67A31B2FC}" type="pres">
      <dgm:prSet presAssocID="{AB29ED13-67C2-4DB4-AF50-139911ABF68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FF36D6-ABEF-46FC-81DA-DBE2D089B0C5}" type="pres">
      <dgm:prSet presAssocID="{BB6DCA80-9581-4BAB-AF5C-2C15AAC842F9}" presName="compNode" presStyleCnt="0"/>
      <dgm:spPr/>
    </dgm:pt>
    <dgm:pt modelId="{5C97F973-3E78-4E2E-B1D0-9FF924B661BC}" type="pres">
      <dgm:prSet presAssocID="{BB6DCA80-9581-4BAB-AF5C-2C15AAC842F9}" presName="bgRect" presStyleLbl="bgShp" presStyleIdx="0" presStyleCnt="3" custScaleY="96858" custLinFactNeighborY="-54167"/>
      <dgm:spPr/>
    </dgm:pt>
    <dgm:pt modelId="{40E47DD9-1636-4232-9A02-895020740FE4}" type="pres">
      <dgm:prSet presAssocID="{BB6DCA80-9581-4BAB-AF5C-2C15AAC842F9}" presName="iconRect" presStyleLbl="node1" presStyleIdx="0" presStyleCnt="3" custLinFactNeighborY="-6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8C24F8F-5AF6-4C01-A28D-1FDF48BA4C6A}" type="pres">
      <dgm:prSet presAssocID="{BB6DCA80-9581-4BAB-AF5C-2C15AAC842F9}" presName="spaceRect" presStyleCnt="0"/>
      <dgm:spPr/>
    </dgm:pt>
    <dgm:pt modelId="{B244E643-9DBF-47EE-81FB-7EDDA4991EC5}" type="pres">
      <dgm:prSet presAssocID="{BB6DCA80-9581-4BAB-AF5C-2C15AAC842F9}" presName="parTx" presStyleLbl="revTx" presStyleIdx="0" presStyleCnt="3" custLinFactNeighborY="-541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6342DF-3885-42A9-88EC-D0C2ADDA94AC}" type="pres">
      <dgm:prSet presAssocID="{6DCF51F7-1299-4492-849F-03F0ADF05641}" presName="sibTrans" presStyleCnt="0"/>
      <dgm:spPr/>
    </dgm:pt>
    <dgm:pt modelId="{160ED7F7-CD53-4476-84A6-A226D7E83360}" type="pres">
      <dgm:prSet presAssocID="{4883D14C-EC8B-4FE0-9A55-A176AD0F301B}" presName="compNode" presStyleCnt="0"/>
      <dgm:spPr/>
    </dgm:pt>
    <dgm:pt modelId="{68FD1655-2392-4F52-A690-6C12D0F88E71}" type="pres">
      <dgm:prSet presAssocID="{4883D14C-EC8B-4FE0-9A55-A176AD0F301B}" presName="bgRect" presStyleLbl="bgShp" presStyleIdx="1" presStyleCnt="3" custScaleY="96858" custLinFactNeighborY="199"/>
      <dgm:spPr/>
    </dgm:pt>
    <dgm:pt modelId="{1570319E-6728-4D7E-9CFF-952DEDAFCF6C}" type="pres">
      <dgm:prSet presAssocID="{4883D14C-EC8B-4FE0-9A55-A176AD0F301B}" presName="iconRect" presStyleLbl="node1" presStyleIdx="1" presStyleCnt="3" custLinFactNeighborY="3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CC7769E-B66C-4DD8-9477-FB4D9C1121FD}" type="pres">
      <dgm:prSet presAssocID="{4883D14C-EC8B-4FE0-9A55-A176AD0F301B}" presName="spaceRect" presStyleCnt="0"/>
      <dgm:spPr/>
    </dgm:pt>
    <dgm:pt modelId="{82E2162D-19B0-488B-8284-2872096930A7}" type="pres">
      <dgm:prSet presAssocID="{4883D14C-EC8B-4FE0-9A55-A176AD0F301B}" presName="parTx" presStyleLbl="revTx" presStyleIdx="1" presStyleCnt="3" custLinFactNeighborY="199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D101FD-3F89-4D8C-9775-690F17FA9223}" type="pres">
      <dgm:prSet presAssocID="{1EE7CA38-54AA-4E46-8CB8-C099D2DDAABD}" presName="sibTrans" presStyleCnt="0"/>
      <dgm:spPr/>
    </dgm:pt>
    <dgm:pt modelId="{4AA8EB33-EAB0-4583-9D35-CA49047B2190}" type="pres">
      <dgm:prSet presAssocID="{04F75C0F-228B-4AAB-B8E4-32FC3CD0E81F}" presName="compNode" presStyleCnt="0"/>
      <dgm:spPr/>
    </dgm:pt>
    <dgm:pt modelId="{B36C23D2-EF4E-4D04-9A68-DA927559B439}" type="pres">
      <dgm:prSet presAssocID="{04F75C0F-228B-4AAB-B8E4-32FC3CD0E81F}" presName="bgRect" presStyleLbl="bgShp" presStyleIdx="2" presStyleCnt="3" custScaleY="96858" custLinFactNeighborY="43"/>
      <dgm:spPr/>
    </dgm:pt>
    <dgm:pt modelId="{43C36458-B2F6-4D11-8742-5AA89DCE8A72}" type="pres">
      <dgm:prSet presAssocID="{04F75C0F-228B-4AAB-B8E4-32FC3CD0E81F}" presName="iconRect" presStyleLbl="node1" presStyleIdx="2" presStyleCnt="3" custLinFactNeighborY="7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9ED04E5-E159-495D-A2AB-BEADEA9456B7}" type="pres">
      <dgm:prSet presAssocID="{04F75C0F-228B-4AAB-B8E4-32FC3CD0E81F}" presName="spaceRect" presStyleCnt="0"/>
      <dgm:spPr/>
    </dgm:pt>
    <dgm:pt modelId="{9187C2BC-4B50-4621-8E89-BE52C77609EA}" type="pres">
      <dgm:prSet presAssocID="{04F75C0F-228B-4AAB-B8E4-32FC3CD0E81F}" presName="parTx" presStyleLbl="revTx" presStyleIdx="2" presStyleCnt="3" custLinFactNeighborY="4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D2197E9-68D8-4DE0-840E-6FEA4E83CA36}" type="presOf" srcId="{4883D14C-EC8B-4FE0-9A55-A176AD0F301B}" destId="{82E2162D-19B0-488B-8284-2872096930A7}" srcOrd="0" destOrd="0" presId="urn:microsoft.com/office/officeart/2018/2/layout/IconVerticalSolidList"/>
    <dgm:cxn modelId="{89606007-CBE5-4168-97A8-03F5407D2E5A}" srcId="{AB29ED13-67C2-4DB4-AF50-139911ABF688}" destId="{04F75C0F-228B-4AAB-B8E4-32FC3CD0E81F}" srcOrd="2" destOrd="0" parTransId="{85232C3B-F240-4E71-A7A0-27C8B114A05C}" sibTransId="{698D6892-B18A-4E17-B4EB-51E5C9AB9539}"/>
    <dgm:cxn modelId="{F8785339-D57B-4410-A058-5118C0E415D9}" srcId="{AB29ED13-67C2-4DB4-AF50-139911ABF688}" destId="{4883D14C-EC8B-4FE0-9A55-A176AD0F301B}" srcOrd="1" destOrd="0" parTransId="{50150E40-C3C2-4658-8BFB-58275D512FFE}" sibTransId="{1EE7CA38-54AA-4E46-8CB8-C099D2DDAABD}"/>
    <dgm:cxn modelId="{6EA3D8AA-2D92-4281-923E-F477E3C0BBB4}" srcId="{AB29ED13-67C2-4DB4-AF50-139911ABF688}" destId="{BB6DCA80-9581-4BAB-AF5C-2C15AAC842F9}" srcOrd="0" destOrd="0" parTransId="{4717C987-0C48-42AF-B075-23E0CECACA22}" sibTransId="{6DCF51F7-1299-4492-849F-03F0ADF05641}"/>
    <dgm:cxn modelId="{19259476-5217-4DDC-ACD1-AE02B1302AA6}" type="presOf" srcId="{04F75C0F-228B-4AAB-B8E4-32FC3CD0E81F}" destId="{9187C2BC-4B50-4621-8E89-BE52C77609EA}" srcOrd="0" destOrd="0" presId="urn:microsoft.com/office/officeart/2018/2/layout/IconVerticalSolidList"/>
    <dgm:cxn modelId="{D6DF8480-D7AA-48E9-A7A9-A1C6657C6CFF}" type="presOf" srcId="{AB29ED13-67C2-4DB4-AF50-139911ABF688}" destId="{81F571D0-E9DE-4FCA-B93C-32A67A31B2FC}" srcOrd="0" destOrd="0" presId="urn:microsoft.com/office/officeart/2018/2/layout/IconVerticalSolidList"/>
    <dgm:cxn modelId="{93A7E1B7-8C38-4F7B-8EF9-AEF8236FD75A}" type="presOf" srcId="{BB6DCA80-9581-4BAB-AF5C-2C15AAC842F9}" destId="{B244E643-9DBF-47EE-81FB-7EDDA4991EC5}" srcOrd="0" destOrd="0" presId="urn:microsoft.com/office/officeart/2018/2/layout/IconVerticalSolidList"/>
    <dgm:cxn modelId="{0BA3D7BD-A86B-477E-8A50-3C8278F4EAE2}" type="presParOf" srcId="{81F571D0-E9DE-4FCA-B93C-32A67A31B2FC}" destId="{96FF36D6-ABEF-46FC-81DA-DBE2D089B0C5}" srcOrd="0" destOrd="0" presId="urn:microsoft.com/office/officeart/2018/2/layout/IconVerticalSolidList"/>
    <dgm:cxn modelId="{EF539E48-33A0-4C9F-AA7E-E685C0916FA5}" type="presParOf" srcId="{96FF36D6-ABEF-46FC-81DA-DBE2D089B0C5}" destId="{5C97F973-3E78-4E2E-B1D0-9FF924B661BC}" srcOrd="0" destOrd="0" presId="urn:microsoft.com/office/officeart/2018/2/layout/IconVerticalSolidList"/>
    <dgm:cxn modelId="{5097BECB-9DC2-4924-A628-C038F03140C4}" type="presParOf" srcId="{96FF36D6-ABEF-46FC-81DA-DBE2D089B0C5}" destId="{40E47DD9-1636-4232-9A02-895020740FE4}" srcOrd="1" destOrd="0" presId="urn:microsoft.com/office/officeart/2018/2/layout/IconVerticalSolidList"/>
    <dgm:cxn modelId="{F44C705E-0F28-496F-A535-F13D9EBB0B43}" type="presParOf" srcId="{96FF36D6-ABEF-46FC-81DA-DBE2D089B0C5}" destId="{28C24F8F-5AF6-4C01-A28D-1FDF48BA4C6A}" srcOrd="2" destOrd="0" presId="urn:microsoft.com/office/officeart/2018/2/layout/IconVerticalSolidList"/>
    <dgm:cxn modelId="{EB0B343D-BF71-4C04-8459-93787D689937}" type="presParOf" srcId="{96FF36D6-ABEF-46FC-81DA-DBE2D089B0C5}" destId="{B244E643-9DBF-47EE-81FB-7EDDA4991EC5}" srcOrd="3" destOrd="0" presId="urn:microsoft.com/office/officeart/2018/2/layout/IconVerticalSolidList"/>
    <dgm:cxn modelId="{AEEDD177-A126-4AEC-A0AA-4000B9A553B5}" type="presParOf" srcId="{81F571D0-E9DE-4FCA-B93C-32A67A31B2FC}" destId="{8A6342DF-3885-42A9-88EC-D0C2ADDA94AC}" srcOrd="1" destOrd="0" presId="urn:microsoft.com/office/officeart/2018/2/layout/IconVerticalSolidList"/>
    <dgm:cxn modelId="{55DDBDD8-4B94-451B-ACF1-2A97B2EDADB1}" type="presParOf" srcId="{81F571D0-E9DE-4FCA-B93C-32A67A31B2FC}" destId="{160ED7F7-CD53-4476-84A6-A226D7E83360}" srcOrd="2" destOrd="0" presId="urn:microsoft.com/office/officeart/2018/2/layout/IconVerticalSolidList"/>
    <dgm:cxn modelId="{7345EB40-DBB1-4953-86E2-D9012DC0AF11}" type="presParOf" srcId="{160ED7F7-CD53-4476-84A6-A226D7E83360}" destId="{68FD1655-2392-4F52-A690-6C12D0F88E71}" srcOrd="0" destOrd="0" presId="urn:microsoft.com/office/officeart/2018/2/layout/IconVerticalSolidList"/>
    <dgm:cxn modelId="{D4E4DDA3-289A-4530-BF15-7654D69615B0}" type="presParOf" srcId="{160ED7F7-CD53-4476-84A6-A226D7E83360}" destId="{1570319E-6728-4D7E-9CFF-952DEDAFCF6C}" srcOrd="1" destOrd="0" presId="urn:microsoft.com/office/officeart/2018/2/layout/IconVerticalSolidList"/>
    <dgm:cxn modelId="{1D5DCE91-1000-4419-9423-1E9FF0E86F96}" type="presParOf" srcId="{160ED7F7-CD53-4476-84A6-A226D7E83360}" destId="{5CC7769E-B66C-4DD8-9477-FB4D9C1121FD}" srcOrd="2" destOrd="0" presId="urn:microsoft.com/office/officeart/2018/2/layout/IconVerticalSolidList"/>
    <dgm:cxn modelId="{A415F217-23B8-460E-BC91-7483EF2FEFDF}" type="presParOf" srcId="{160ED7F7-CD53-4476-84A6-A226D7E83360}" destId="{82E2162D-19B0-488B-8284-2872096930A7}" srcOrd="3" destOrd="0" presId="urn:microsoft.com/office/officeart/2018/2/layout/IconVerticalSolidList"/>
    <dgm:cxn modelId="{12A84317-8C0E-483A-BAA1-79984C2F5BB4}" type="presParOf" srcId="{81F571D0-E9DE-4FCA-B93C-32A67A31B2FC}" destId="{88D101FD-3F89-4D8C-9775-690F17FA9223}" srcOrd="3" destOrd="0" presId="urn:microsoft.com/office/officeart/2018/2/layout/IconVerticalSolidList"/>
    <dgm:cxn modelId="{C9AE06C7-F8A1-4526-8904-5D3CCA5D4EA8}" type="presParOf" srcId="{81F571D0-E9DE-4FCA-B93C-32A67A31B2FC}" destId="{4AA8EB33-EAB0-4583-9D35-CA49047B2190}" srcOrd="4" destOrd="0" presId="urn:microsoft.com/office/officeart/2018/2/layout/IconVerticalSolidList"/>
    <dgm:cxn modelId="{237386DB-0169-41F8-A7B6-F76B45B0E354}" type="presParOf" srcId="{4AA8EB33-EAB0-4583-9D35-CA49047B2190}" destId="{B36C23D2-EF4E-4D04-9A68-DA927559B439}" srcOrd="0" destOrd="0" presId="urn:microsoft.com/office/officeart/2018/2/layout/IconVerticalSolidList"/>
    <dgm:cxn modelId="{DCFF216F-B146-44AF-AB0A-F96F69FE7294}" type="presParOf" srcId="{4AA8EB33-EAB0-4583-9D35-CA49047B2190}" destId="{43C36458-B2F6-4D11-8742-5AA89DCE8A72}" srcOrd="1" destOrd="0" presId="urn:microsoft.com/office/officeart/2018/2/layout/IconVerticalSolidList"/>
    <dgm:cxn modelId="{AC72026A-A217-4FE0-A05C-9CA1749560BB}" type="presParOf" srcId="{4AA8EB33-EAB0-4583-9D35-CA49047B2190}" destId="{29ED04E5-E159-495D-A2AB-BEADEA9456B7}" srcOrd="2" destOrd="0" presId="urn:microsoft.com/office/officeart/2018/2/layout/IconVerticalSolidList"/>
    <dgm:cxn modelId="{9906CA38-0E39-4990-A3D8-CF3CC3414F8F}" type="presParOf" srcId="{4AA8EB33-EAB0-4583-9D35-CA49047B2190}" destId="{9187C2BC-4B50-4621-8E89-BE52C7760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2FC2C-2F5F-41FA-AA1F-107EEBD39B8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B7FDE0-1DA9-4A5E-9728-0CA058C40A8D}">
      <dgm:prSet/>
      <dgm:spPr/>
      <dgm:t>
        <a:bodyPr/>
        <a:lstStyle/>
        <a:p>
          <a:r>
            <a:rPr lang="ko-KR"/>
            <a:t>로그인</a:t>
          </a:r>
          <a:r>
            <a:rPr lang="en-US"/>
            <a:t>/</a:t>
          </a:r>
          <a:r>
            <a:rPr lang="ko-KR"/>
            <a:t>로그아웃</a:t>
          </a:r>
          <a:endParaRPr lang="en-US"/>
        </a:p>
      </dgm:t>
    </dgm:pt>
    <dgm:pt modelId="{EB8F142C-B32B-4BBB-B678-8E56F205CB35}" type="parTrans" cxnId="{9C567FB9-F5FE-4A97-B475-744F019E28A4}">
      <dgm:prSet/>
      <dgm:spPr/>
      <dgm:t>
        <a:bodyPr/>
        <a:lstStyle/>
        <a:p>
          <a:endParaRPr lang="en-US"/>
        </a:p>
      </dgm:t>
    </dgm:pt>
    <dgm:pt modelId="{43789E6F-59A5-4A1B-9C99-296D9E9EA94D}" type="sibTrans" cxnId="{9C567FB9-F5FE-4A97-B475-744F019E28A4}">
      <dgm:prSet/>
      <dgm:spPr/>
      <dgm:t>
        <a:bodyPr/>
        <a:lstStyle/>
        <a:p>
          <a:endParaRPr lang="en-US"/>
        </a:p>
      </dgm:t>
    </dgm:pt>
    <dgm:pt modelId="{4D6F9A16-5E1C-4FA9-9531-05CE116E7013}">
      <dgm:prSet/>
      <dgm:spPr/>
      <dgm:t>
        <a:bodyPr/>
        <a:lstStyle/>
        <a:p>
          <a:r>
            <a:rPr kumimoji="1" lang="ko-KR"/>
            <a:t>회원가입</a:t>
          </a:r>
          <a:endParaRPr lang="en-US"/>
        </a:p>
      </dgm:t>
    </dgm:pt>
    <dgm:pt modelId="{9268FEB5-D3B4-467B-94BF-E4B5F1AE482D}" type="parTrans" cxnId="{18C2A14D-3BAE-46EF-9BED-D032AF887E08}">
      <dgm:prSet/>
      <dgm:spPr/>
      <dgm:t>
        <a:bodyPr/>
        <a:lstStyle/>
        <a:p>
          <a:endParaRPr lang="en-US"/>
        </a:p>
      </dgm:t>
    </dgm:pt>
    <dgm:pt modelId="{B782A172-0B34-4A44-BE5C-95285E9AEEFB}" type="sibTrans" cxnId="{18C2A14D-3BAE-46EF-9BED-D032AF887E08}">
      <dgm:prSet/>
      <dgm:spPr/>
      <dgm:t>
        <a:bodyPr/>
        <a:lstStyle/>
        <a:p>
          <a:endParaRPr lang="en-US"/>
        </a:p>
      </dgm:t>
    </dgm:pt>
    <dgm:pt modelId="{FD94B18F-798C-416B-A61A-2DA80141136F}">
      <dgm:prSet/>
      <dgm:spPr/>
      <dgm:t>
        <a:bodyPr/>
        <a:lstStyle/>
        <a:p>
          <a:r>
            <a:rPr kumimoji="1" lang="ko-KR"/>
            <a:t>소장 도서 검색</a:t>
          </a:r>
          <a:endParaRPr lang="en-US"/>
        </a:p>
      </dgm:t>
    </dgm:pt>
    <dgm:pt modelId="{909DF048-E3D6-4106-B47F-EDDBBDEFBED2}" type="parTrans" cxnId="{8B5B66DB-4F62-4AE6-989F-CD2F1665F617}">
      <dgm:prSet/>
      <dgm:spPr/>
      <dgm:t>
        <a:bodyPr/>
        <a:lstStyle/>
        <a:p>
          <a:endParaRPr lang="en-US"/>
        </a:p>
      </dgm:t>
    </dgm:pt>
    <dgm:pt modelId="{9812A3F6-FD4C-47D0-BD27-53C83C283C09}" type="sibTrans" cxnId="{8B5B66DB-4F62-4AE6-989F-CD2F1665F617}">
      <dgm:prSet/>
      <dgm:spPr/>
      <dgm:t>
        <a:bodyPr/>
        <a:lstStyle/>
        <a:p>
          <a:endParaRPr lang="en-US"/>
        </a:p>
      </dgm:t>
    </dgm:pt>
    <dgm:pt modelId="{B951E45E-F3F3-4CC0-9BCC-82B1E34940E2}">
      <dgm:prSet/>
      <dgm:spPr/>
      <dgm:t>
        <a:bodyPr/>
        <a:lstStyle/>
        <a:p>
          <a:r>
            <a:rPr lang="ko-KR"/>
            <a:t>추천 도서</a:t>
          </a:r>
          <a:endParaRPr lang="en-US"/>
        </a:p>
      </dgm:t>
    </dgm:pt>
    <dgm:pt modelId="{C894BC4F-F3C8-435E-827D-50D93A120ACF}" type="parTrans" cxnId="{365BC710-5881-43B5-8BE2-C870492AF541}">
      <dgm:prSet/>
      <dgm:spPr/>
      <dgm:t>
        <a:bodyPr/>
        <a:lstStyle/>
        <a:p>
          <a:endParaRPr lang="en-US"/>
        </a:p>
      </dgm:t>
    </dgm:pt>
    <dgm:pt modelId="{3858FD53-819E-4BC7-9D80-CEAC5D4F3CF8}" type="sibTrans" cxnId="{365BC710-5881-43B5-8BE2-C870492AF541}">
      <dgm:prSet/>
      <dgm:spPr/>
      <dgm:t>
        <a:bodyPr/>
        <a:lstStyle/>
        <a:p>
          <a:endParaRPr lang="en-US"/>
        </a:p>
      </dgm:t>
    </dgm:pt>
    <dgm:pt modelId="{12C6119F-7A63-4157-9F82-8123067F640C}">
      <dgm:prSet/>
      <dgm:spPr/>
      <dgm:t>
        <a:bodyPr/>
        <a:lstStyle/>
        <a:p>
          <a:r>
            <a:rPr kumimoji="1" lang="ko-KR"/>
            <a:t>대출 연장</a:t>
          </a:r>
          <a:r>
            <a:rPr kumimoji="1" lang="en-US"/>
            <a:t>/</a:t>
          </a:r>
          <a:r>
            <a:rPr kumimoji="1" lang="ko-KR"/>
            <a:t>예약</a:t>
          </a:r>
          <a:endParaRPr lang="en-US"/>
        </a:p>
      </dgm:t>
    </dgm:pt>
    <dgm:pt modelId="{854941F0-C403-4A5E-8FCA-8B17F3652E55}" type="parTrans" cxnId="{65DE2436-24C7-4C6F-98E9-E987758EE2A6}">
      <dgm:prSet/>
      <dgm:spPr/>
      <dgm:t>
        <a:bodyPr/>
        <a:lstStyle/>
        <a:p>
          <a:endParaRPr lang="en-US"/>
        </a:p>
      </dgm:t>
    </dgm:pt>
    <dgm:pt modelId="{1291E5C0-6267-40C9-A308-7A0C5D708EF3}" type="sibTrans" cxnId="{65DE2436-24C7-4C6F-98E9-E987758EE2A6}">
      <dgm:prSet/>
      <dgm:spPr/>
      <dgm:t>
        <a:bodyPr/>
        <a:lstStyle/>
        <a:p>
          <a:endParaRPr lang="en-US"/>
        </a:p>
      </dgm:t>
    </dgm:pt>
    <dgm:pt modelId="{B77CFBDD-AB88-4A0C-AE97-C4692F82D81C}">
      <dgm:prSet/>
      <dgm:spPr/>
      <dgm:t>
        <a:bodyPr/>
        <a:lstStyle/>
        <a:p>
          <a:r>
            <a:rPr kumimoji="1" lang="ko-KR"/>
            <a:t>열람실 예약</a:t>
          </a:r>
          <a:endParaRPr lang="en-US"/>
        </a:p>
      </dgm:t>
    </dgm:pt>
    <dgm:pt modelId="{AADADB22-E7B0-4179-A81D-CB4592B91507}" type="parTrans" cxnId="{68124F05-2AC9-4CE3-9F1F-15A5FD235A8D}">
      <dgm:prSet/>
      <dgm:spPr/>
      <dgm:t>
        <a:bodyPr/>
        <a:lstStyle/>
        <a:p>
          <a:endParaRPr lang="en-US"/>
        </a:p>
      </dgm:t>
    </dgm:pt>
    <dgm:pt modelId="{28D2A411-4BC1-4DBC-A751-FBA576F0CC22}" type="sibTrans" cxnId="{68124F05-2AC9-4CE3-9F1F-15A5FD235A8D}">
      <dgm:prSet/>
      <dgm:spPr/>
      <dgm:t>
        <a:bodyPr/>
        <a:lstStyle/>
        <a:p>
          <a:endParaRPr lang="en-US"/>
        </a:p>
      </dgm:t>
    </dgm:pt>
    <dgm:pt modelId="{FA18C55C-EB74-40A9-B7BF-DB8CFF3DF42C}">
      <dgm:prSet/>
      <dgm:spPr/>
      <dgm:t>
        <a:bodyPr/>
        <a:lstStyle/>
        <a:p>
          <a:r>
            <a:rPr kumimoji="1" lang="ko-KR"/>
            <a:t>도서구입 신청</a:t>
          </a:r>
          <a:endParaRPr lang="en-US"/>
        </a:p>
      </dgm:t>
    </dgm:pt>
    <dgm:pt modelId="{59E30E77-E7E5-4EC4-A54D-21A10956054C}" type="parTrans" cxnId="{61716365-3477-4E2A-AE02-340EA67CCF33}">
      <dgm:prSet/>
      <dgm:spPr/>
      <dgm:t>
        <a:bodyPr/>
        <a:lstStyle/>
        <a:p>
          <a:endParaRPr lang="en-US"/>
        </a:p>
      </dgm:t>
    </dgm:pt>
    <dgm:pt modelId="{26952EE9-A916-4896-9EBF-EBBE9E6F5804}" type="sibTrans" cxnId="{61716365-3477-4E2A-AE02-340EA67CCF33}">
      <dgm:prSet/>
      <dgm:spPr/>
      <dgm:t>
        <a:bodyPr/>
        <a:lstStyle/>
        <a:p>
          <a:endParaRPr lang="en-US"/>
        </a:p>
      </dgm:t>
    </dgm:pt>
    <dgm:pt modelId="{74F65C63-19F4-4D37-B6F6-2CE9C1ABEF9A}">
      <dgm:prSet/>
      <dgm:spPr/>
      <dgm:t>
        <a:bodyPr/>
        <a:lstStyle/>
        <a:p>
          <a:r>
            <a:rPr kumimoji="1" lang="ko-KR"/>
            <a:t>안내</a:t>
          </a:r>
          <a:r>
            <a:rPr kumimoji="1" lang="en-US"/>
            <a:t>/</a:t>
          </a:r>
          <a:r>
            <a:rPr kumimoji="1" lang="ko-KR"/>
            <a:t>공지게시판</a:t>
          </a:r>
          <a:endParaRPr lang="en-US"/>
        </a:p>
      </dgm:t>
    </dgm:pt>
    <dgm:pt modelId="{B8A845CF-8D9A-4D60-AA92-157D65BFE247}" type="parTrans" cxnId="{85D1901A-4E73-47B8-BBBC-AB979ED4210E}">
      <dgm:prSet/>
      <dgm:spPr/>
      <dgm:t>
        <a:bodyPr/>
        <a:lstStyle/>
        <a:p>
          <a:endParaRPr lang="en-US"/>
        </a:p>
      </dgm:t>
    </dgm:pt>
    <dgm:pt modelId="{CF8598F8-82A2-457C-A81F-55B3B324658D}" type="sibTrans" cxnId="{85D1901A-4E73-47B8-BBBC-AB979ED4210E}">
      <dgm:prSet/>
      <dgm:spPr/>
      <dgm:t>
        <a:bodyPr/>
        <a:lstStyle/>
        <a:p>
          <a:endParaRPr lang="en-US"/>
        </a:p>
      </dgm:t>
    </dgm:pt>
    <dgm:pt modelId="{2A879AF1-A247-4144-986B-2B0B8E008C54}" type="pres">
      <dgm:prSet presAssocID="{C472FC2C-2F5F-41FA-AA1F-107EEBD39B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AFE09A-67F9-5644-96F9-DCDAB8F719AD}" type="pres">
      <dgm:prSet presAssocID="{A1B7FDE0-1DA9-4A5E-9728-0CA058C40A8D}" presName="linNode" presStyleCnt="0"/>
      <dgm:spPr/>
    </dgm:pt>
    <dgm:pt modelId="{CA6ACBBD-0FAB-4C43-9347-6A1E15B9C91C}" type="pres">
      <dgm:prSet presAssocID="{A1B7FDE0-1DA9-4A5E-9728-0CA058C40A8D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00E112-1231-F64A-99F1-E26F4CE33097}" type="pres">
      <dgm:prSet presAssocID="{43789E6F-59A5-4A1B-9C99-296D9E9EA94D}" presName="sp" presStyleCnt="0"/>
      <dgm:spPr/>
    </dgm:pt>
    <dgm:pt modelId="{2B511F25-6B77-3644-B830-5E2FB93723C5}" type="pres">
      <dgm:prSet presAssocID="{4D6F9A16-5E1C-4FA9-9531-05CE116E7013}" presName="linNode" presStyleCnt="0"/>
      <dgm:spPr/>
    </dgm:pt>
    <dgm:pt modelId="{1FDE3D3D-8EB9-7D4B-AB06-4C5D0168D465}" type="pres">
      <dgm:prSet presAssocID="{4D6F9A16-5E1C-4FA9-9531-05CE116E7013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CA52F2-EB05-C342-B380-7C673E6E7E01}" type="pres">
      <dgm:prSet presAssocID="{B782A172-0B34-4A44-BE5C-95285E9AEEFB}" presName="sp" presStyleCnt="0"/>
      <dgm:spPr/>
    </dgm:pt>
    <dgm:pt modelId="{4B4A4C05-104B-F944-BAAF-A1DBAF0F62FA}" type="pres">
      <dgm:prSet presAssocID="{FD94B18F-798C-416B-A61A-2DA80141136F}" presName="linNode" presStyleCnt="0"/>
      <dgm:spPr/>
    </dgm:pt>
    <dgm:pt modelId="{D3605DCF-7008-0A4E-91AE-7FAFB65ECD22}" type="pres">
      <dgm:prSet presAssocID="{FD94B18F-798C-416B-A61A-2DA80141136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8587A6-E891-0349-9189-41032A4AF83C}" type="pres">
      <dgm:prSet presAssocID="{9812A3F6-FD4C-47D0-BD27-53C83C283C09}" presName="sp" presStyleCnt="0"/>
      <dgm:spPr/>
    </dgm:pt>
    <dgm:pt modelId="{BB584687-252A-914E-ABC3-1ACD6F842898}" type="pres">
      <dgm:prSet presAssocID="{B951E45E-F3F3-4CC0-9BCC-82B1E34940E2}" presName="linNode" presStyleCnt="0"/>
      <dgm:spPr/>
    </dgm:pt>
    <dgm:pt modelId="{8A443EFB-DFB0-EC4C-B33D-0B34B473AE36}" type="pres">
      <dgm:prSet presAssocID="{B951E45E-F3F3-4CC0-9BCC-82B1E34940E2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BB288B-0FDE-6F4F-BE27-3216881AF75D}" type="pres">
      <dgm:prSet presAssocID="{3858FD53-819E-4BC7-9D80-CEAC5D4F3CF8}" presName="sp" presStyleCnt="0"/>
      <dgm:spPr/>
    </dgm:pt>
    <dgm:pt modelId="{23B8172E-0464-6148-B7B7-BEBC23F34080}" type="pres">
      <dgm:prSet presAssocID="{12C6119F-7A63-4157-9F82-8123067F640C}" presName="linNode" presStyleCnt="0"/>
      <dgm:spPr/>
    </dgm:pt>
    <dgm:pt modelId="{08976E42-6BCA-BD4D-80B6-7292548A79F5}" type="pres">
      <dgm:prSet presAssocID="{12C6119F-7A63-4157-9F82-8123067F640C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CFB017-8224-8040-A750-091CFBA28576}" type="pres">
      <dgm:prSet presAssocID="{1291E5C0-6267-40C9-A308-7A0C5D708EF3}" presName="sp" presStyleCnt="0"/>
      <dgm:spPr/>
    </dgm:pt>
    <dgm:pt modelId="{BFCC1A82-A2FB-B249-992D-7C062D4D8CA5}" type="pres">
      <dgm:prSet presAssocID="{B77CFBDD-AB88-4A0C-AE97-C4692F82D81C}" presName="linNode" presStyleCnt="0"/>
      <dgm:spPr/>
    </dgm:pt>
    <dgm:pt modelId="{2206C4EA-C6D7-2B42-9554-CBA1D077093A}" type="pres">
      <dgm:prSet presAssocID="{B77CFBDD-AB88-4A0C-AE97-C4692F82D81C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135483-E715-B643-B4A2-92B75461884F}" type="pres">
      <dgm:prSet presAssocID="{28D2A411-4BC1-4DBC-A751-FBA576F0CC22}" presName="sp" presStyleCnt="0"/>
      <dgm:spPr/>
    </dgm:pt>
    <dgm:pt modelId="{87DFB5A8-FB40-594B-A340-4DEFEDF9B258}" type="pres">
      <dgm:prSet presAssocID="{FA18C55C-EB74-40A9-B7BF-DB8CFF3DF42C}" presName="linNode" presStyleCnt="0"/>
      <dgm:spPr/>
    </dgm:pt>
    <dgm:pt modelId="{EFC5D3E6-2726-E749-B3AB-C1CBB46362E2}" type="pres">
      <dgm:prSet presAssocID="{FA18C55C-EB74-40A9-B7BF-DB8CFF3DF42C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1DB4AD-3CC3-3645-AD21-B84C1151987B}" type="pres">
      <dgm:prSet presAssocID="{26952EE9-A916-4896-9EBF-EBBE9E6F5804}" presName="sp" presStyleCnt="0"/>
      <dgm:spPr/>
    </dgm:pt>
    <dgm:pt modelId="{D798A678-E5E6-F94F-8905-D6936977F4CA}" type="pres">
      <dgm:prSet presAssocID="{74F65C63-19F4-4D37-B6F6-2CE9C1ABEF9A}" presName="linNode" presStyleCnt="0"/>
      <dgm:spPr/>
    </dgm:pt>
    <dgm:pt modelId="{940F951D-5A45-A94D-B633-A931C23FF155}" type="pres">
      <dgm:prSet presAssocID="{74F65C63-19F4-4D37-B6F6-2CE9C1ABEF9A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BD58210-BE1B-7345-B48A-C553982AC132}" type="presOf" srcId="{12C6119F-7A63-4157-9F82-8123067F640C}" destId="{08976E42-6BCA-BD4D-80B6-7292548A79F5}" srcOrd="0" destOrd="0" presId="urn:microsoft.com/office/officeart/2005/8/layout/vList5"/>
    <dgm:cxn modelId="{85D1901A-4E73-47B8-BBBC-AB979ED4210E}" srcId="{C472FC2C-2F5F-41FA-AA1F-107EEBD39B8E}" destId="{74F65C63-19F4-4D37-B6F6-2CE9C1ABEF9A}" srcOrd="7" destOrd="0" parTransId="{B8A845CF-8D9A-4D60-AA92-157D65BFE247}" sibTransId="{CF8598F8-82A2-457C-A81F-55B3B324658D}"/>
    <dgm:cxn modelId="{A4EB01D1-93BB-8F4A-B56B-FAB960EFE118}" type="presOf" srcId="{A1B7FDE0-1DA9-4A5E-9728-0CA058C40A8D}" destId="{CA6ACBBD-0FAB-4C43-9347-6A1E15B9C91C}" srcOrd="0" destOrd="0" presId="urn:microsoft.com/office/officeart/2005/8/layout/vList5"/>
    <dgm:cxn modelId="{C5A96E0E-D0F9-D24F-9022-C2C37CD1E8FF}" type="presOf" srcId="{B951E45E-F3F3-4CC0-9BCC-82B1E34940E2}" destId="{8A443EFB-DFB0-EC4C-B33D-0B34B473AE36}" srcOrd="0" destOrd="0" presId="urn:microsoft.com/office/officeart/2005/8/layout/vList5"/>
    <dgm:cxn modelId="{103E78A0-4478-B847-8854-B7529A2E4564}" type="presOf" srcId="{FA18C55C-EB74-40A9-B7BF-DB8CFF3DF42C}" destId="{EFC5D3E6-2726-E749-B3AB-C1CBB46362E2}" srcOrd="0" destOrd="0" presId="urn:microsoft.com/office/officeart/2005/8/layout/vList5"/>
    <dgm:cxn modelId="{FDACAB18-5C33-D248-BDC3-F3D5E1338F3B}" type="presOf" srcId="{4D6F9A16-5E1C-4FA9-9531-05CE116E7013}" destId="{1FDE3D3D-8EB9-7D4B-AB06-4C5D0168D465}" srcOrd="0" destOrd="0" presId="urn:microsoft.com/office/officeart/2005/8/layout/vList5"/>
    <dgm:cxn modelId="{9375A8D6-A58B-9749-8167-99CABAACC263}" type="presOf" srcId="{C472FC2C-2F5F-41FA-AA1F-107EEBD39B8E}" destId="{2A879AF1-A247-4144-986B-2B0B8E008C54}" srcOrd="0" destOrd="0" presId="urn:microsoft.com/office/officeart/2005/8/layout/vList5"/>
    <dgm:cxn modelId="{18C2A14D-3BAE-46EF-9BED-D032AF887E08}" srcId="{C472FC2C-2F5F-41FA-AA1F-107EEBD39B8E}" destId="{4D6F9A16-5E1C-4FA9-9531-05CE116E7013}" srcOrd="1" destOrd="0" parTransId="{9268FEB5-D3B4-467B-94BF-E4B5F1AE482D}" sibTransId="{B782A172-0B34-4A44-BE5C-95285E9AEEFB}"/>
    <dgm:cxn modelId="{95D1D16D-4430-1644-8069-E93B0B0C0649}" type="presOf" srcId="{74F65C63-19F4-4D37-B6F6-2CE9C1ABEF9A}" destId="{940F951D-5A45-A94D-B633-A931C23FF155}" srcOrd="0" destOrd="0" presId="urn:microsoft.com/office/officeart/2005/8/layout/vList5"/>
    <dgm:cxn modelId="{61716365-3477-4E2A-AE02-340EA67CCF33}" srcId="{C472FC2C-2F5F-41FA-AA1F-107EEBD39B8E}" destId="{FA18C55C-EB74-40A9-B7BF-DB8CFF3DF42C}" srcOrd="6" destOrd="0" parTransId="{59E30E77-E7E5-4EC4-A54D-21A10956054C}" sibTransId="{26952EE9-A916-4896-9EBF-EBBE9E6F5804}"/>
    <dgm:cxn modelId="{BB524044-5865-F840-BFCF-9079246FF416}" type="presOf" srcId="{FD94B18F-798C-416B-A61A-2DA80141136F}" destId="{D3605DCF-7008-0A4E-91AE-7FAFB65ECD22}" srcOrd="0" destOrd="0" presId="urn:microsoft.com/office/officeart/2005/8/layout/vList5"/>
    <dgm:cxn modelId="{9C567FB9-F5FE-4A97-B475-744F019E28A4}" srcId="{C472FC2C-2F5F-41FA-AA1F-107EEBD39B8E}" destId="{A1B7FDE0-1DA9-4A5E-9728-0CA058C40A8D}" srcOrd="0" destOrd="0" parTransId="{EB8F142C-B32B-4BBB-B678-8E56F205CB35}" sibTransId="{43789E6F-59A5-4A1B-9C99-296D9E9EA94D}"/>
    <dgm:cxn modelId="{68124F05-2AC9-4CE3-9F1F-15A5FD235A8D}" srcId="{C472FC2C-2F5F-41FA-AA1F-107EEBD39B8E}" destId="{B77CFBDD-AB88-4A0C-AE97-C4692F82D81C}" srcOrd="5" destOrd="0" parTransId="{AADADB22-E7B0-4179-A81D-CB4592B91507}" sibTransId="{28D2A411-4BC1-4DBC-A751-FBA576F0CC22}"/>
    <dgm:cxn modelId="{365BC710-5881-43B5-8BE2-C870492AF541}" srcId="{C472FC2C-2F5F-41FA-AA1F-107EEBD39B8E}" destId="{B951E45E-F3F3-4CC0-9BCC-82B1E34940E2}" srcOrd="3" destOrd="0" parTransId="{C894BC4F-F3C8-435E-827D-50D93A120ACF}" sibTransId="{3858FD53-819E-4BC7-9D80-CEAC5D4F3CF8}"/>
    <dgm:cxn modelId="{33F2485C-47B9-F54D-92D6-559591EB4E4F}" type="presOf" srcId="{B77CFBDD-AB88-4A0C-AE97-C4692F82D81C}" destId="{2206C4EA-C6D7-2B42-9554-CBA1D077093A}" srcOrd="0" destOrd="0" presId="urn:microsoft.com/office/officeart/2005/8/layout/vList5"/>
    <dgm:cxn modelId="{65DE2436-24C7-4C6F-98E9-E987758EE2A6}" srcId="{C472FC2C-2F5F-41FA-AA1F-107EEBD39B8E}" destId="{12C6119F-7A63-4157-9F82-8123067F640C}" srcOrd="4" destOrd="0" parTransId="{854941F0-C403-4A5E-8FCA-8B17F3652E55}" sibTransId="{1291E5C0-6267-40C9-A308-7A0C5D708EF3}"/>
    <dgm:cxn modelId="{8B5B66DB-4F62-4AE6-989F-CD2F1665F617}" srcId="{C472FC2C-2F5F-41FA-AA1F-107EEBD39B8E}" destId="{FD94B18F-798C-416B-A61A-2DA80141136F}" srcOrd="2" destOrd="0" parTransId="{909DF048-E3D6-4106-B47F-EDDBBDEFBED2}" sibTransId="{9812A3F6-FD4C-47D0-BD27-53C83C283C09}"/>
    <dgm:cxn modelId="{0CC216BA-4C1C-1844-AC71-C9C8480FF483}" type="presParOf" srcId="{2A879AF1-A247-4144-986B-2B0B8E008C54}" destId="{BFAFE09A-67F9-5644-96F9-DCDAB8F719AD}" srcOrd="0" destOrd="0" presId="urn:microsoft.com/office/officeart/2005/8/layout/vList5"/>
    <dgm:cxn modelId="{40AD708F-31CE-4E48-9ED7-021B26E5CDC6}" type="presParOf" srcId="{BFAFE09A-67F9-5644-96F9-DCDAB8F719AD}" destId="{CA6ACBBD-0FAB-4C43-9347-6A1E15B9C91C}" srcOrd="0" destOrd="0" presId="urn:microsoft.com/office/officeart/2005/8/layout/vList5"/>
    <dgm:cxn modelId="{E2073872-9A91-4547-909A-F9517223045D}" type="presParOf" srcId="{2A879AF1-A247-4144-986B-2B0B8E008C54}" destId="{D700E112-1231-F64A-99F1-E26F4CE33097}" srcOrd="1" destOrd="0" presId="urn:microsoft.com/office/officeart/2005/8/layout/vList5"/>
    <dgm:cxn modelId="{C2776041-50F3-6144-ACF6-D3827F017B4A}" type="presParOf" srcId="{2A879AF1-A247-4144-986B-2B0B8E008C54}" destId="{2B511F25-6B77-3644-B830-5E2FB93723C5}" srcOrd="2" destOrd="0" presId="urn:microsoft.com/office/officeart/2005/8/layout/vList5"/>
    <dgm:cxn modelId="{85C2DC72-0760-3541-AE88-C188046C2BE9}" type="presParOf" srcId="{2B511F25-6B77-3644-B830-5E2FB93723C5}" destId="{1FDE3D3D-8EB9-7D4B-AB06-4C5D0168D465}" srcOrd="0" destOrd="0" presId="urn:microsoft.com/office/officeart/2005/8/layout/vList5"/>
    <dgm:cxn modelId="{75C3EB04-131A-7D43-8A58-4F571E929E81}" type="presParOf" srcId="{2A879AF1-A247-4144-986B-2B0B8E008C54}" destId="{13CA52F2-EB05-C342-B380-7C673E6E7E01}" srcOrd="3" destOrd="0" presId="urn:microsoft.com/office/officeart/2005/8/layout/vList5"/>
    <dgm:cxn modelId="{4FA2E278-558F-3941-AA29-6FAB018FBD24}" type="presParOf" srcId="{2A879AF1-A247-4144-986B-2B0B8E008C54}" destId="{4B4A4C05-104B-F944-BAAF-A1DBAF0F62FA}" srcOrd="4" destOrd="0" presId="urn:microsoft.com/office/officeart/2005/8/layout/vList5"/>
    <dgm:cxn modelId="{6CC59E19-653A-6F4B-B9C5-A2BA7BD7D313}" type="presParOf" srcId="{4B4A4C05-104B-F944-BAAF-A1DBAF0F62FA}" destId="{D3605DCF-7008-0A4E-91AE-7FAFB65ECD22}" srcOrd="0" destOrd="0" presId="urn:microsoft.com/office/officeart/2005/8/layout/vList5"/>
    <dgm:cxn modelId="{BB3E7A1F-63C2-4F41-8A10-2C8958C3BD9A}" type="presParOf" srcId="{2A879AF1-A247-4144-986B-2B0B8E008C54}" destId="{DA8587A6-E891-0349-9189-41032A4AF83C}" srcOrd="5" destOrd="0" presId="urn:microsoft.com/office/officeart/2005/8/layout/vList5"/>
    <dgm:cxn modelId="{02FEC8F8-24EF-C641-83E3-36D65E1B0CD0}" type="presParOf" srcId="{2A879AF1-A247-4144-986B-2B0B8E008C54}" destId="{BB584687-252A-914E-ABC3-1ACD6F842898}" srcOrd="6" destOrd="0" presId="urn:microsoft.com/office/officeart/2005/8/layout/vList5"/>
    <dgm:cxn modelId="{29744E35-C953-5243-8F91-25856D1C0B7A}" type="presParOf" srcId="{BB584687-252A-914E-ABC3-1ACD6F842898}" destId="{8A443EFB-DFB0-EC4C-B33D-0B34B473AE36}" srcOrd="0" destOrd="0" presId="urn:microsoft.com/office/officeart/2005/8/layout/vList5"/>
    <dgm:cxn modelId="{F34AC9A1-4B35-B94B-A9D4-42181209FBB5}" type="presParOf" srcId="{2A879AF1-A247-4144-986B-2B0B8E008C54}" destId="{A9BB288B-0FDE-6F4F-BE27-3216881AF75D}" srcOrd="7" destOrd="0" presId="urn:microsoft.com/office/officeart/2005/8/layout/vList5"/>
    <dgm:cxn modelId="{6002099F-A4E9-4B4B-86F2-8B4271891FF2}" type="presParOf" srcId="{2A879AF1-A247-4144-986B-2B0B8E008C54}" destId="{23B8172E-0464-6148-B7B7-BEBC23F34080}" srcOrd="8" destOrd="0" presId="urn:microsoft.com/office/officeart/2005/8/layout/vList5"/>
    <dgm:cxn modelId="{8AC2481C-47F6-504A-B06E-A6BD9D3E7A66}" type="presParOf" srcId="{23B8172E-0464-6148-B7B7-BEBC23F34080}" destId="{08976E42-6BCA-BD4D-80B6-7292548A79F5}" srcOrd="0" destOrd="0" presId="urn:microsoft.com/office/officeart/2005/8/layout/vList5"/>
    <dgm:cxn modelId="{811620B8-E570-A640-B172-F12D571726DD}" type="presParOf" srcId="{2A879AF1-A247-4144-986B-2B0B8E008C54}" destId="{B3CFB017-8224-8040-A750-091CFBA28576}" srcOrd="9" destOrd="0" presId="urn:microsoft.com/office/officeart/2005/8/layout/vList5"/>
    <dgm:cxn modelId="{F6245E89-73AD-8847-B2F5-64D67FC49136}" type="presParOf" srcId="{2A879AF1-A247-4144-986B-2B0B8E008C54}" destId="{BFCC1A82-A2FB-B249-992D-7C062D4D8CA5}" srcOrd="10" destOrd="0" presId="urn:microsoft.com/office/officeart/2005/8/layout/vList5"/>
    <dgm:cxn modelId="{FF655994-A249-E94D-9B2D-A05DF5B696D0}" type="presParOf" srcId="{BFCC1A82-A2FB-B249-992D-7C062D4D8CA5}" destId="{2206C4EA-C6D7-2B42-9554-CBA1D077093A}" srcOrd="0" destOrd="0" presId="urn:microsoft.com/office/officeart/2005/8/layout/vList5"/>
    <dgm:cxn modelId="{B2BEEB9F-1718-2E42-830C-C84521FBE177}" type="presParOf" srcId="{2A879AF1-A247-4144-986B-2B0B8E008C54}" destId="{BC135483-E715-B643-B4A2-92B75461884F}" srcOrd="11" destOrd="0" presId="urn:microsoft.com/office/officeart/2005/8/layout/vList5"/>
    <dgm:cxn modelId="{E69052AF-D2AA-B14D-A3E5-151B264129BC}" type="presParOf" srcId="{2A879AF1-A247-4144-986B-2B0B8E008C54}" destId="{87DFB5A8-FB40-594B-A340-4DEFEDF9B258}" srcOrd="12" destOrd="0" presId="urn:microsoft.com/office/officeart/2005/8/layout/vList5"/>
    <dgm:cxn modelId="{FB3469DB-F51B-994C-AE9B-422CF5CBEA70}" type="presParOf" srcId="{87DFB5A8-FB40-594B-A340-4DEFEDF9B258}" destId="{EFC5D3E6-2726-E749-B3AB-C1CBB46362E2}" srcOrd="0" destOrd="0" presId="urn:microsoft.com/office/officeart/2005/8/layout/vList5"/>
    <dgm:cxn modelId="{8201FC1C-E8C2-814E-9F67-E93AA0131A73}" type="presParOf" srcId="{2A879AF1-A247-4144-986B-2B0B8E008C54}" destId="{551DB4AD-3CC3-3645-AD21-B84C1151987B}" srcOrd="13" destOrd="0" presId="urn:microsoft.com/office/officeart/2005/8/layout/vList5"/>
    <dgm:cxn modelId="{8FC777D7-5914-9446-9435-1B9F7F392799}" type="presParOf" srcId="{2A879AF1-A247-4144-986B-2B0B8E008C54}" destId="{D798A678-E5E6-F94F-8905-D6936977F4CA}" srcOrd="14" destOrd="0" presId="urn:microsoft.com/office/officeart/2005/8/layout/vList5"/>
    <dgm:cxn modelId="{CDE7EF86-6D51-D648-95B1-BC66CAAEEEDC}" type="presParOf" srcId="{D798A678-E5E6-F94F-8905-D6936977F4CA}" destId="{940F951D-5A45-A94D-B633-A931C23FF15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BF438-13AB-44E3-B93D-2079EDC797E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E93D9-6400-483B-968C-8BDFC3F2722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638C-3A2C-4706-81EE-1C39A6145E1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/>
            <a:t>주제 선정 목적</a:t>
          </a:r>
          <a:endParaRPr lang="en-US" sz="2500" kern="1200"/>
        </a:p>
      </dsp:txBody>
      <dsp:txXfrm>
        <a:off x="1435590" y="531"/>
        <a:ext cx="9080009" cy="1242935"/>
      </dsp:txXfrm>
    </dsp:sp>
    <dsp:sp modelId="{FE5F04FE-68AB-481E-A148-3AC6B36E084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ED6FA-5D8A-42BC-9F49-24381BF668E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5DB9B-0815-4265-9B72-38395626E46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/>
            <a:t>이용자</a:t>
          </a:r>
          <a:r>
            <a:rPr kumimoji="1" lang="en-US" sz="2500" kern="1200"/>
            <a:t>/</a:t>
          </a:r>
          <a:r>
            <a:rPr kumimoji="1" lang="ko-KR" sz="2500" kern="1200"/>
            <a:t>타겟 층</a:t>
          </a:r>
          <a:endParaRPr lang="en-US" sz="2500" kern="1200"/>
        </a:p>
      </dsp:txBody>
      <dsp:txXfrm>
        <a:off x="1435590" y="1554201"/>
        <a:ext cx="9080009" cy="1242935"/>
      </dsp:txXfrm>
    </dsp:sp>
    <dsp:sp modelId="{55B50B8F-2E0D-47FD-AB59-FB601ECAB3A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F01A9-A4B9-45D0-8937-2251A0C1FC2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3CD81-5CB7-43A5-9BB6-4A752494D79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/>
            <a:t>구현 기능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F973-3E78-4E2E-B1D0-9FF924B661BC}">
      <dsp:nvSpPr>
        <dsp:cNvPr id="0" name=""/>
        <dsp:cNvSpPr/>
      </dsp:nvSpPr>
      <dsp:spPr>
        <a:xfrm>
          <a:off x="0" y="0"/>
          <a:ext cx="6513603" cy="162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47DD9-1636-4232-9A02-895020740FE4}">
      <dsp:nvSpPr>
        <dsp:cNvPr id="0" name=""/>
        <dsp:cNvSpPr/>
      </dsp:nvSpPr>
      <dsp:spPr>
        <a:xfrm>
          <a:off x="508544" y="320630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E643-9DBF-47EE-81FB-7EDDA4991EC5}">
      <dsp:nvSpPr>
        <dsp:cNvPr id="0" name=""/>
        <dsp:cNvSpPr/>
      </dsp:nvSpPr>
      <dsp:spPr>
        <a:xfrm>
          <a:off x="1941716" y="0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/>
            <a:t>관리자</a:t>
          </a:r>
          <a:endParaRPr lang="en-US" sz="2500" kern="1200"/>
        </a:p>
      </dsp:txBody>
      <dsp:txXfrm>
        <a:off x="1941716" y="0"/>
        <a:ext cx="4571887" cy="1681139"/>
      </dsp:txXfrm>
    </dsp:sp>
    <dsp:sp modelId="{68FD1655-2392-4F52-A690-6C12D0F88E71}">
      <dsp:nvSpPr>
        <dsp:cNvPr id="0" name=""/>
        <dsp:cNvSpPr/>
      </dsp:nvSpPr>
      <dsp:spPr>
        <a:xfrm>
          <a:off x="0" y="2131899"/>
          <a:ext cx="6513603" cy="162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0319E-6728-4D7E-9CFF-952DEDAFCF6C}">
      <dsp:nvSpPr>
        <dsp:cNvPr id="0" name=""/>
        <dsp:cNvSpPr/>
      </dsp:nvSpPr>
      <dsp:spPr>
        <a:xfrm>
          <a:off x="508544" y="2483746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2162D-19B0-488B-8284-2872096930A7}">
      <dsp:nvSpPr>
        <dsp:cNvPr id="0" name=""/>
        <dsp:cNvSpPr/>
      </dsp:nvSpPr>
      <dsp:spPr>
        <a:xfrm>
          <a:off x="1941716" y="210548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2500" kern="1200" dirty="0"/>
            <a:t>일반인 </a:t>
          </a:r>
          <a:r>
            <a:rPr kumimoji="1" lang="en-US" sz="2500" kern="1200" dirty="0"/>
            <a:t>(</a:t>
          </a:r>
          <a:r>
            <a:rPr kumimoji="1" lang="ko-KR" sz="2500" kern="1200" dirty="0"/>
            <a:t>학생</a:t>
          </a:r>
          <a:r>
            <a:rPr kumimoji="1" lang="en-US" sz="2500" kern="1200" dirty="0"/>
            <a:t>)</a:t>
          </a:r>
          <a:endParaRPr lang="en-US" sz="2500" kern="1200" dirty="0"/>
        </a:p>
      </dsp:txBody>
      <dsp:txXfrm>
        <a:off x="1941716" y="2105488"/>
        <a:ext cx="4571887" cy="1681139"/>
      </dsp:txXfrm>
    </dsp:sp>
    <dsp:sp modelId="{B36C23D2-EF4E-4D04-9A68-DA927559B439}">
      <dsp:nvSpPr>
        <dsp:cNvPr id="0" name=""/>
        <dsp:cNvSpPr/>
      </dsp:nvSpPr>
      <dsp:spPr>
        <a:xfrm>
          <a:off x="0" y="4230701"/>
          <a:ext cx="6513603" cy="162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36458-B2F6-4D11-8742-5AA89DCE8A72}">
      <dsp:nvSpPr>
        <dsp:cNvPr id="0" name=""/>
        <dsp:cNvSpPr/>
      </dsp:nvSpPr>
      <dsp:spPr>
        <a:xfrm>
          <a:off x="508544" y="4582545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7C2BC-4B50-4621-8E89-BE52C77609EA}">
      <dsp:nvSpPr>
        <dsp:cNvPr id="0" name=""/>
        <dsp:cNvSpPr/>
      </dsp:nvSpPr>
      <dsp:spPr>
        <a:xfrm>
          <a:off x="1941716" y="4204286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/>
            <a:t>게스트</a:t>
          </a:r>
          <a:endParaRPr lang="en-US" sz="2500" kern="1200" dirty="0"/>
        </a:p>
      </dsp:txBody>
      <dsp:txXfrm>
        <a:off x="1941716" y="4204286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ACBBD-0FAB-4C43-9347-6A1E15B9C91C}">
      <dsp:nvSpPr>
        <dsp:cNvPr id="0" name=""/>
        <dsp:cNvSpPr/>
      </dsp:nvSpPr>
      <dsp:spPr>
        <a:xfrm>
          <a:off x="3364992" y="172"/>
          <a:ext cx="3785616" cy="5210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/>
            <a:t>로그인</a:t>
          </a:r>
          <a:r>
            <a:rPr lang="en-US" sz="1900" kern="1200"/>
            <a:t>/</a:t>
          </a:r>
          <a:r>
            <a:rPr lang="ko-KR" sz="1900" kern="1200"/>
            <a:t>로그아웃</a:t>
          </a:r>
          <a:endParaRPr lang="en-US" sz="1900" kern="1200"/>
        </a:p>
      </dsp:txBody>
      <dsp:txXfrm>
        <a:off x="3390429" y="25609"/>
        <a:ext cx="3734742" cy="470202"/>
      </dsp:txXfrm>
    </dsp:sp>
    <dsp:sp modelId="{1FDE3D3D-8EB9-7D4B-AB06-4C5D0168D465}">
      <dsp:nvSpPr>
        <dsp:cNvPr id="0" name=""/>
        <dsp:cNvSpPr/>
      </dsp:nvSpPr>
      <dsp:spPr>
        <a:xfrm>
          <a:off x="3364992" y="547303"/>
          <a:ext cx="3785616" cy="521076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900" kern="1200"/>
            <a:t>회원가입</a:t>
          </a:r>
          <a:endParaRPr lang="en-US" sz="1900" kern="1200"/>
        </a:p>
      </dsp:txBody>
      <dsp:txXfrm>
        <a:off x="3390429" y="572740"/>
        <a:ext cx="3734742" cy="470202"/>
      </dsp:txXfrm>
    </dsp:sp>
    <dsp:sp modelId="{D3605DCF-7008-0A4E-91AE-7FAFB65ECD22}">
      <dsp:nvSpPr>
        <dsp:cNvPr id="0" name=""/>
        <dsp:cNvSpPr/>
      </dsp:nvSpPr>
      <dsp:spPr>
        <a:xfrm>
          <a:off x="3364992" y="1094434"/>
          <a:ext cx="3785616" cy="521076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900" kern="1200"/>
            <a:t>소장 도서 검색</a:t>
          </a:r>
          <a:endParaRPr lang="en-US" sz="1900" kern="1200"/>
        </a:p>
      </dsp:txBody>
      <dsp:txXfrm>
        <a:off x="3390429" y="1119871"/>
        <a:ext cx="3734742" cy="470202"/>
      </dsp:txXfrm>
    </dsp:sp>
    <dsp:sp modelId="{8A443EFB-DFB0-EC4C-B33D-0B34B473AE36}">
      <dsp:nvSpPr>
        <dsp:cNvPr id="0" name=""/>
        <dsp:cNvSpPr/>
      </dsp:nvSpPr>
      <dsp:spPr>
        <a:xfrm>
          <a:off x="3364992" y="1641565"/>
          <a:ext cx="3785616" cy="521076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/>
            <a:t>추천 도서</a:t>
          </a:r>
          <a:endParaRPr lang="en-US" sz="1900" kern="1200"/>
        </a:p>
      </dsp:txBody>
      <dsp:txXfrm>
        <a:off x="3390429" y="1667002"/>
        <a:ext cx="3734742" cy="470202"/>
      </dsp:txXfrm>
    </dsp:sp>
    <dsp:sp modelId="{08976E42-6BCA-BD4D-80B6-7292548A79F5}">
      <dsp:nvSpPr>
        <dsp:cNvPr id="0" name=""/>
        <dsp:cNvSpPr/>
      </dsp:nvSpPr>
      <dsp:spPr>
        <a:xfrm>
          <a:off x="3364992" y="2188695"/>
          <a:ext cx="3785616" cy="521076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900" kern="1200"/>
            <a:t>대출 연장</a:t>
          </a:r>
          <a:r>
            <a:rPr kumimoji="1" lang="en-US" sz="1900" kern="1200"/>
            <a:t>/</a:t>
          </a:r>
          <a:r>
            <a:rPr kumimoji="1" lang="ko-KR" sz="1900" kern="1200"/>
            <a:t>예약</a:t>
          </a:r>
          <a:endParaRPr lang="en-US" sz="1900" kern="1200"/>
        </a:p>
      </dsp:txBody>
      <dsp:txXfrm>
        <a:off x="3390429" y="2214132"/>
        <a:ext cx="3734742" cy="470202"/>
      </dsp:txXfrm>
    </dsp:sp>
    <dsp:sp modelId="{2206C4EA-C6D7-2B42-9554-CBA1D077093A}">
      <dsp:nvSpPr>
        <dsp:cNvPr id="0" name=""/>
        <dsp:cNvSpPr/>
      </dsp:nvSpPr>
      <dsp:spPr>
        <a:xfrm>
          <a:off x="3364992" y="2735826"/>
          <a:ext cx="3785616" cy="521076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900" kern="1200"/>
            <a:t>열람실 예약</a:t>
          </a:r>
          <a:endParaRPr lang="en-US" sz="1900" kern="1200"/>
        </a:p>
      </dsp:txBody>
      <dsp:txXfrm>
        <a:off x="3390429" y="2761263"/>
        <a:ext cx="3734742" cy="470202"/>
      </dsp:txXfrm>
    </dsp:sp>
    <dsp:sp modelId="{EFC5D3E6-2726-E749-B3AB-C1CBB46362E2}">
      <dsp:nvSpPr>
        <dsp:cNvPr id="0" name=""/>
        <dsp:cNvSpPr/>
      </dsp:nvSpPr>
      <dsp:spPr>
        <a:xfrm>
          <a:off x="3364992" y="3282957"/>
          <a:ext cx="3785616" cy="521076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900" kern="1200"/>
            <a:t>도서구입 신청</a:t>
          </a:r>
          <a:endParaRPr lang="en-US" sz="1900" kern="1200"/>
        </a:p>
      </dsp:txBody>
      <dsp:txXfrm>
        <a:off x="3390429" y="3308394"/>
        <a:ext cx="3734742" cy="470202"/>
      </dsp:txXfrm>
    </dsp:sp>
    <dsp:sp modelId="{940F951D-5A45-A94D-B633-A931C23FF155}">
      <dsp:nvSpPr>
        <dsp:cNvPr id="0" name=""/>
        <dsp:cNvSpPr/>
      </dsp:nvSpPr>
      <dsp:spPr>
        <a:xfrm>
          <a:off x="3364992" y="3830088"/>
          <a:ext cx="3785616" cy="52107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sz="1900" kern="1200"/>
            <a:t>안내</a:t>
          </a:r>
          <a:r>
            <a:rPr kumimoji="1" lang="en-US" sz="1900" kern="1200"/>
            <a:t>/</a:t>
          </a:r>
          <a:r>
            <a:rPr kumimoji="1" lang="ko-KR" sz="1900" kern="1200"/>
            <a:t>공지게시판</a:t>
          </a:r>
          <a:endParaRPr lang="en-US" sz="1900" kern="1200"/>
        </a:p>
      </dsp:txBody>
      <dsp:txXfrm>
        <a:off x="3390429" y="3855525"/>
        <a:ext cx="3734742" cy="47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412CC5-B0FA-884D-B39F-6FD6E343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2BBE354-173D-1240-A94F-86A535FC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0846CB-7047-B84B-9E1F-1D67F507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567213-EB98-4A47-A082-A6EAFF2F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1DB48D-A3AA-D847-99E8-45EA9EBB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4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D58A2B-0FC2-E540-A96F-4B1F4BF8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FB206F8-ED3D-C94E-9F6D-11DDBA4D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1E3838-0CAC-844B-8823-99B86EBC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EE7069-37C2-C040-851E-74D5F6B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5B6E53-2702-1D49-A115-0EE986C9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0BB4BA8-6B50-F043-8EBE-37CC0D19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BCC4030-35E8-1840-8566-75BE003C1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5D6AF8-BC20-C844-A25A-B9D68202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240AC-A062-6743-8F2D-9A95A6BC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0FF54C-AB47-0449-9301-15DFD52A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43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AE1C49-FE90-E949-878E-078B733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2F6723-5814-4D4E-B626-A5D04163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5D28E9-BC34-3347-8FF5-12CC07B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B65C76-8C5F-544D-9F90-4EBC86FF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6F7D0A-443F-1041-AC66-FEFBC8D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90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584FE2-1E08-3148-9483-1B75ECB3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7DF38B-7E6A-C941-8715-9AFBF9C1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216009-2851-1D4C-9DFA-1E235A90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8BE106-8582-AA47-985A-7AB7F2C1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2B7729-2E26-0B40-B031-EF168F59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41BC62-C139-584B-B520-808004B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65822D-0DE6-A94B-B524-0FEAF60D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1CA12F-9499-AF4E-99F6-3977F2BA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7541F8E-7307-A546-BEAC-8CEBD360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E0E944-6C75-AE47-B579-0A1EB745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717DBD-823A-9742-833B-053ADC33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49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37869E-A6A5-B941-8353-8BB1F256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5AB85B-F44F-C042-A24D-EEE19C8B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AEDAB46-F2C1-334F-81B4-2D05592E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3E159B4-6D4B-9D45-8624-9164E9F7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1391A41-A3CB-5244-B460-852AB4524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B113B37-4BC2-7046-91E9-1E018999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6A006F6-AE81-D44F-B58B-823611C1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EBA7FD2-B1D6-0B49-8B2A-9EB1157C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38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24C6B-0C5A-6E41-85FF-22868573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AA6C93B-FD8C-C048-A677-D46A4EE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9E476D3-8BBF-C24C-90D8-DAE4349C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BE9212-FD86-9947-8660-5B5C4642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69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50CF2D7-E26E-DF49-B892-BB1C401B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456F5C-C6BF-8048-B5EC-6EA7C575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CDAFD8-0757-8D43-AA2B-FAA1905B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9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529F6E-69F4-C045-9362-2E58289A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94166C-2F6C-D146-B020-D2E609C2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82A3072-ED44-4F4B-9F45-E6620D451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136933-E749-3B47-8C20-1303B724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56A1A9-B552-2C4D-A9D1-4FF00C4E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FF1E93-4E79-E046-AEC5-21E7FE89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68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C1E782-83EF-004A-9F8C-79B78A59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7919333-F97A-EB49-955C-DF0171757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5403D39-7BEE-8649-9523-DF4AEBCB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A018EE9-BEAA-8D4D-9D49-10B46900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13D0FA-438E-C84E-8F77-5BA7CD92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4283250-5F37-914C-A9CF-3297DA65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28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B6D5217-57A5-3445-94EB-9A552027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EAD9B7-BF3F-D345-8361-EE37276A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BB2B54-37B2-5641-ACF9-49CFE6F5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66A3C6-4411-5D47-91A0-F2F6B6816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D6F98C8-749C-5E40-AEE6-C586904E0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igvedawiki.net/w/%EB%8F%84%EC%84%9C%EA%B4%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도서관, 장면, 방, 실내이(가) 표시된 사진&#10;&#10;자동 생성된 설명">
            <a:extLst>
              <a:ext uri="{FF2B5EF4-FFF2-40B4-BE49-F238E27FC236}">
                <a16:creationId xmlns:a16="http://schemas.microsoft.com/office/drawing/2014/main" xmlns="" id="{2CA2C744-9961-4296-AD3C-413EBD35B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8200" r="31342" b="8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E6BA5F-9C63-C545-9AE2-14A33CBB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/>
              <a:t>도서관 </a:t>
            </a:r>
            <a:r>
              <a:rPr kumimoji="1" lang="en-US" altLang="ko-KR" sz="4800" b="1" dirty="0"/>
              <a:t/>
            </a:r>
            <a:br>
              <a:rPr kumimoji="1" lang="en-US" altLang="ko-KR" sz="4800" b="1" dirty="0"/>
            </a:br>
            <a:r>
              <a:rPr kumimoji="1" lang="ko-KR" altLang="en-US" sz="4800" b="1" dirty="0"/>
              <a:t>홈페이지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98B8AD0-EE21-C849-BC78-4ED73963D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ko-KR" altLang="en-US" sz="2000" b="1" dirty="0" smtClean="0"/>
              <a:t>팀장</a:t>
            </a:r>
            <a:r>
              <a:rPr kumimoji="1" lang="en-US" altLang="ko-KR" sz="2000" b="1" dirty="0" smtClean="0"/>
              <a:t>: </a:t>
            </a:r>
            <a:r>
              <a:rPr kumimoji="1" lang="ko-KR" altLang="en-US" sz="2000" b="1" dirty="0" smtClean="0"/>
              <a:t>윤형식</a:t>
            </a:r>
            <a:endParaRPr kumimoji="1" lang="en-US" altLang="ko-KR" sz="2000" b="1" dirty="0"/>
          </a:p>
          <a:p>
            <a:pPr algn="l">
              <a:spcAft>
                <a:spcPts val="600"/>
              </a:spcAft>
            </a:pPr>
            <a:r>
              <a:rPr kumimoji="1" lang="ko-KR" altLang="en-US" sz="2000" b="1" dirty="0"/>
              <a:t>팀원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smtClean="0"/>
              <a:t> </a:t>
            </a:r>
            <a:r>
              <a:rPr kumimoji="1" lang="ko-KR" altLang="en-US" sz="2000" b="1" dirty="0" smtClean="0"/>
              <a:t>박상아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박지훈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차정경</a:t>
            </a:r>
            <a:endParaRPr kumimoji="1" lang="ko-KR" altLang="en-US" sz="2000" b="1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31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11D98A-A213-1A40-8A56-1E2B0BBD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b="1"/>
              <a:t>목차</a:t>
            </a:r>
          </a:p>
        </p:txBody>
      </p:sp>
      <p:graphicFrame>
        <p:nvGraphicFramePr>
          <p:cNvPr id="25" name="내용 개체 틀 2">
            <a:extLst>
              <a:ext uri="{FF2B5EF4-FFF2-40B4-BE49-F238E27FC236}">
                <a16:creationId xmlns:a16="http://schemas.microsoft.com/office/drawing/2014/main" xmlns="" id="{33B388B5-91E8-418F-B77F-E133AD20E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484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01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D102DF-4BA5-3647-8B60-908A1918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5" y="1129284"/>
            <a:ext cx="2724397" cy="4599432"/>
          </a:xfrm>
        </p:spPr>
        <p:txBody>
          <a:bodyPr anchor="ctr">
            <a:normAutofit/>
          </a:bodyPr>
          <a:lstStyle/>
          <a:p>
            <a:r>
              <a:rPr kumimoji="1" lang="ko-KR" altLang="en-US" sz="4800" b="1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07582A-E3BC-0B4A-AB15-CD8636A3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358" y="1131482"/>
            <a:ext cx="7387441" cy="459503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구성이 복잡한 기존 도서관 홈페이지의 단점을 보완하여 직관적이고 편리한 사이트를 만들고자 함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일반 도서관 페이지에서는 보기 힘든 열람실 예약 기능 추가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회원들의 대출 패턴을 분석하여 관련성이 높은 도서를 추천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D102DF-4BA5-3647-8B60-908A1918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02" y="1012004"/>
            <a:ext cx="3820182" cy="4795408"/>
          </a:xfrm>
        </p:spPr>
        <p:txBody>
          <a:bodyPr>
            <a:normAutofit/>
          </a:bodyPr>
          <a:lstStyle/>
          <a:p>
            <a:r>
              <a:rPr kumimoji="1" lang="ko-KR" altLang="en-US" b="1" dirty="0">
                <a:solidFill>
                  <a:srgbClr val="FFFFFF"/>
                </a:solidFill>
              </a:rPr>
              <a:t>이용자</a:t>
            </a:r>
            <a:r>
              <a:rPr kumimoji="1" lang="en-US" altLang="ko-KR" b="1" dirty="0">
                <a:solidFill>
                  <a:srgbClr val="FFFFFF"/>
                </a:solidFill>
              </a:rPr>
              <a:t>/</a:t>
            </a:r>
            <a:r>
              <a:rPr kumimoji="1" lang="ko-KR" altLang="en-US" b="1" dirty="0" err="1">
                <a:solidFill>
                  <a:srgbClr val="FFFFFF"/>
                </a:solidFill>
              </a:rPr>
              <a:t>타겟층</a:t>
            </a:r>
            <a:endParaRPr kumimoji="1" lang="ko-KR" alt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xmlns="" id="{9353B839-FE04-4249-B7EA-8DEDF19C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265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8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757ACB-B435-7549-A9CC-006DB744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b="1"/>
              <a:t>구현 기능</a:t>
            </a:r>
            <a:endParaRPr kumimoji="1" lang="ko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xmlns="" id="{5DDE40F4-2D47-41EE-AD45-D582DC3B07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51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880E88-2EA1-314D-A598-2FCFBA1F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060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  <a:endParaRPr kumimoji="1" lang="en-US" altLang="ko-KR" sz="5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5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880E88-2EA1-314D-A598-2FCFBA1F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05487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ko-KR" alt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kumimoji="1"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kumimoji="1"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5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84</Words>
  <Application>Microsoft Office PowerPoint</Application>
  <PresentationFormat>사용자 지정</PresentationFormat>
  <Paragraphs>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도서관  홈페이지</vt:lpstr>
      <vt:lpstr>목차</vt:lpstr>
      <vt:lpstr>목표</vt:lpstr>
      <vt:lpstr>이용자/타겟층</vt:lpstr>
      <vt:lpstr>구현 기능</vt:lpstr>
      <vt:lpstr>Q&amp;A</vt:lpstr>
      <vt:lpstr>감사합니다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 홈페이지</dc:title>
  <dc:creator>박 상아</dc:creator>
  <cp:lastModifiedBy>TJ</cp:lastModifiedBy>
  <cp:revision>10</cp:revision>
  <dcterms:created xsi:type="dcterms:W3CDTF">2020-06-01T16:02:08Z</dcterms:created>
  <dcterms:modified xsi:type="dcterms:W3CDTF">2020-06-04T02:16:13Z</dcterms:modified>
</cp:coreProperties>
</file>