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065C-E833-46CD-9B06-751DE2C55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480D6-D550-4D77-809B-87ACD4F42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Personal Webpage</a:t>
            </a:r>
          </a:p>
        </p:txBody>
      </p:sp>
    </p:spTree>
    <p:extLst>
      <p:ext uri="{BB962C8B-B14F-4D97-AF65-F5344CB8AC3E}">
        <p14:creationId xmlns:p14="http://schemas.microsoft.com/office/powerpoint/2010/main" val="345303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DFB0-8FB3-4A1B-9DBC-9FDF49A0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7B3C-3019-4995-80F0-545A699A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single web page to 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42512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8587-2DB1-4EFC-A0C9-B2494EDF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use in web page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7A6A-5D4E-469F-B941-F3802D68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Code</a:t>
            </a:r>
          </a:p>
          <a:p>
            <a:r>
              <a:rPr lang="en-US" dirty="0"/>
              <a:t>CSS styling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Animate CSS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8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73A4-8FCC-4677-8C1E-7F81755C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web page hosting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E28-FDAC-4EF3-BB18-FCAA91DF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server: Microsoft IIS</a:t>
            </a:r>
          </a:p>
          <a:p>
            <a:r>
              <a:rPr lang="en-US" dirty="0"/>
              <a:t>Port forwarding in firewall to access the web server in internal network</a:t>
            </a:r>
          </a:p>
          <a:p>
            <a:r>
              <a:rPr lang="en-US" dirty="0"/>
              <a:t>Domain name service</a:t>
            </a:r>
          </a:p>
        </p:txBody>
      </p:sp>
    </p:spTree>
    <p:extLst>
      <p:ext uri="{BB962C8B-B14F-4D97-AF65-F5344CB8AC3E}">
        <p14:creationId xmlns:p14="http://schemas.microsoft.com/office/powerpoint/2010/main" val="57862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A63-1099-49D2-9D44-EDFF4926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3CAB-792C-4547-A36F-4C688AC7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in Diagram</a:t>
            </a:r>
          </a:p>
        </p:txBody>
      </p:sp>
    </p:spTree>
    <p:extLst>
      <p:ext uri="{BB962C8B-B14F-4D97-AF65-F5344CB8AC3E}">
        <p14:creationId xmlns:p14="http://schemas.microsoft.com/office/powerpoint/2010/main" val="40198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FC40-B0A0-4FBD-B32B-496147CA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1" y="2749551"/>
            <a:ext cx="9906000" cy="122555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A594-2EC1-4EDD-9B66-C36B1FE02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62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Individual project</vt:lpstr>
      <vt:lpstr>Objective</vt:lpstr>
      <vt:lpstr>Technical use in web page coding</vt:lpstr>
      <vt:lpstr>Method for web page hosting </vt:lpstr>
      <vt:lpstr>Web page structure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Ng CHAK MING</dc:creator>
  <cp:lastModifiedBy>Ng CHAK MING</cp:lastModifiedBy>
  <cp:revision>2</cp:revision>
  <dcterms:created xsi:type="dcterms:W3CDTF">2019-03-19T07:07:36Z</dcterms:created>
  <dcterms:modified xsi:type="dcterms:W3CDTF">2019-03-19T07:23:54Z</dcterms:modified>
</cp:coreProperties>
</file>