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64" r:id="rId3"/>
    <p:sldId id="257" r:id="rId4"/>
    <p:sldId id="324" r:id="rId5"/>
    <p:sldId id="347" r:id="rId6"/>
    <p:sldId id="295" r:id="rId7"/>
    <p:sldId id="327" r:id="rId8"/>
    <p:sldId id="325" r:id="rId9"/>
    <p:sldId id="331" r:id="rId10"/>
    <p:sldId id="332" r:id="rId11"/>
    <p:sldId id="330" r:id="rId12"/>
    <p:sldId id="333" r:id="rId13"/>
    <p:sldId id="334" r:id="rId14"/>
    <p:sldId id="335" r:id="rId15"/>
    <p:sldId id="336" r:id="rId16"/>
    <p:sldId id="326" r:id="rId17"/>
    <p:sldId id="361" r:id="rId18"/>
    <p:sldId id="337" r:id="rId19"/>
    <p:sldId id="338" r:id="rId20"/>
    <p:sldId id="339" r:id="rId21"/>
    <p:sldId id="340" r:id="rId22"/>
    <p:sldId id="341" r:id="rId23"/>
    <p:sldId id="357" r:id="rId24"/>
    <p:sldId id="358" r:id="rId25"/>
    <p:sldId id="343" r:id="rId26"/>
    <p:sldId id="345" r:id="rId27"/>
    <p:sldId id="344" r:id="rId28"/>
    <p:sldId id="360" r:id="rId29"/>
    <p:sldId id="346" r:id="rId30"/>
    <p:sldId id="355" r:id="rId31"/>
    <p:sldId id="348" r:id="rId32"/>
    <p:sldId id="35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CF30D-92A6-49FD-8764-DAB2047018E9}" v="32" dt="2024-12-15T16:37:5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a Abdou Cissé" userId="48e9cad7db217f6f" providerId="LiveId" clId="{126CF30D-92A6-49FD-8764-DAB2047018E9}"/>
    <pc:docChg chg="undo custSel addSld delSld modSld sldOrd">
      <pc:chgData name="Papa Abdou Cissé" userId="48e9cad7db217f6f" providerId="LiveId" clId="{126CF30D-92A6-49FD-8764-DAB2047018E9}" dt="2024-12-15T16:38:33.605" v="1542" actId="20577"/>
      <pc:docMkLst>
        <pc:docMk/>
      </pc:docMkLst>
      <pc:sldChg chg="addSp delSp modSp mod">
        <pc:chgData name="Papa Abdou Cissé" userId="48e9cad7db217f6f" providerId="LiveId" clId="{126CF30D-92A6-49FD-8764-DAB2047018E9}" dt="2024-12-15T16:33:58.827" v="1460" actId="1036"/>
        <pc:sldMkLst>
          <pc:docMk/>
          <pc:sldMk cId="892663201" sldId="264"/>
        </pc:sldMkLst>
        <pc:spChg chg="mod">
          <ac:chgData name="Papa Abdou Cissé" userId="48e9cad7db217f6f" providerId="LiveId" clId="{126CF30D-92A6-49FD-8764-DAB2047018E9}" dt="2024-12-15T16:33:58.827" v="1460" actId="1036"/>
          <ac:spMkLst>
            <pc:docMk/>
            <pc:sldMk cId="892663201" sldId="264"/>
            <ac:spMk id="3" creationId="{00000000-0000-0000-0000-000000000000}"/>
          </ac:spMkLst>
        </pc:spChg>
        <pc:spChg chg="add del">
          <ac:chgData name="Papa Abdou Cissé" userId="48e9cad7db217f6f" providerId="LiveId" clId="{126CF30D-92A6-49FD-8764-DAB2047018E9}" dt="2024-12-15T16:29:44.195" v="1452" actId="26606"/>
          <ac:spMkLst>
            <pc:docMk/>
            <pc:sldMk cId="892663201" sldId="264"/>
            <ac:spMk id="4" creationId="{6EF02954-3481-8262-25E1-850BC1E79E1F}"/>
          </ac:spMkLst>
        </pc:spChg>
        <pc:spChg chg="mod">
          <ac:chgData name="Papa Abdou Cissé" userId="48e9cad7db217f6f" providerId="LiveId" clId="{126CF30D-92A6-49FD-8764-DAB2047018E9}" dt="2024-12-15T16:33:49.423" v="1454" actId="20577"/>
          <ac:spMkLst>
            <pc:docMk/>
            <pc:sldMk cId="892663201" sldId="264"/>
            <ac:spMk id="15" creationId="{00000000-0000-0000-0000-000000000000}"/>
          </ac:spMkLst>
        </pc:spChg>
        <pc:graphicFrameChg chg="add del modGraphic">
          <ac:chgData name="Papa Abdou Cissé" userId="48e9cad7db217f6f" providerId="LiveId" clId="{126CF30D-92A6-49FD-8764-DAB2047018E9}" dt="2024-12-15T16:29:44.195" v="1452" actId="26606"/>
          <ac:graphicFrameMkLst>
            <pc:docMk/>
            <pc:sldMk cId="892663201" sldId="264"/>
            <ac:graphicFrameMk id="30" creationId="{A3723755-CB81-DFE3-78AE-228F19366F32}"/>
          </ac:graphicFrameMkLst>
        </pc:graphicFrameChg>
        <pc:picChg chg="mod">
          <ac:chgData name="Papa Abdou Cissé" userId="48e9cad7db217f6f" providerId="LiveId" clId="{126CF30D-92A6-49FD-8764-DAB2047018E9}" dt="2024-12-15T16:29:44.195" v="1452" actId="26606"/>
          <ac:picMkLst>
            <pc:docMk/>
            <pc:sldMk cId="892663201" sldId="264"/>
            <ac:picMk id="11" creationId="{00000000-0000-0000-0000-000000000000}"/>
          </ac:picMkLst>
        </pc:picChg>
        <pc:picChg chg="mod">
          <ac:chgData name="Papa Abdou Cissé" userId="48e9cad7db217f6f" providerId="LiveId" clId="{126CF30D-92A6-49FD-8764-DAB2047018E9}" dt="2024-12-15T16:29:44.195" v="1452" actId="26606"/>
          <ac:picMkLst>
            <pc:docMk/>
            <pc:sldMk cId="892663201" sldId="264"/>
            <ac:picMk id="12" creationId="{00000000-0000-0000-0000-000000000000}"/>
          </ac:picMkLst>
        </pc:picChg>
        <pc:picChg chg="mod">
          <ac:chgData name="Papa Abdou Cissé" userId="48e9cad7db217f6f" providerId="LiveId" clId="{126CF30D-92A6-49FD-8764-DAB2047018E9}" dt="2024-12-15T16:29:44.195" v="1452" actId="26606"/>
          <ac:picMkLst>
            <pc:docMk/>
            <pc:sldMk cId="892663201" sldId="264"/>
            <ac:picMk id="27" creationId="{129F5730-940C-4367-8D1E-91F740FA9E41}"/>
          </ac:picMkLst>
        </pc:picChg>
      </pc:sldChg>
      <pc:sldChg chg="addSp delSp modSp del mod addAnim delAnim">
        <pc:chgData name="Papa Abdou Cissé" userId="48e9cad7db217f6f" providerId="LiveId" clId="{126CF30D-92A6-49FD-8764-DAB2047018E9}" dt="2024-12-15T16:07:42.242" v="1321" actId="2696"/>
        <pc:sldMkLst>
          <pc:docMk/>
          <pc:sldMk cId="3902178140" sldId="296"/>
        </pc:sldMkLst>
        <pc:spChg chg="add mod">
          <ac:chgData name="Papa Abdou Cissé" userId="48e9cad7db217f6f" providerId="LiveId" clId="{126CF30D-92A6-49FD-8764-DAB2047018E9}" dt="2024-12-15T15:53:01.866" v="1190" actId="767"/>
          <ac:spMkLst>
            <pc:docMk/>
            <pc:sldMk cId="3902178140" sldId="296"/>
            <ac:spMk id="3" creationId="{1F250E2E-D782-A3F4-8982-7CFD23F6EC60}"/>
          </ac:spMkLst>
        </pc:spChg>
        <pc:picChg chg="add del">
          <ac:chgData name="Papa Abdou Cissé" userId="48e9cad7db217f6f" providerId="LiveId" clId="{126CF30D-92A6-49FD-8764-DAB2047018E9}" dt="2024-12-15T15:53:02.383" v="1191" actId="478"/>
          <ac:picMkLst>
            <pc:docMk/>
            <pc:sldMk cId="3902178140" sldId="296"/>
            <ac:picMk id="2" creationId="{95AEB89E-B657-387F-9E54-91AA110622A4}"/>
          </ac:picMkLst>
        </pc:picChg>
      </pc:sldChg>
      <pc:sldChg chg="addSp delSp modSp mod setBg">
        <pc:chgData name="Papa Abdou Cissé" userId="48e9cad7db217f6f" providerId="LiveId" clId="{126CF30D-92A6-49FD-8764-DAB2047018E9}" dt="2024-12-15T16:14:37.778" v="1347" actId="20577"/>
        <pc:sldMkLst>
          <pc:docMk/>
          <pc:sldMk cId="731200216" sldId="324"/>
        </pc:sldMkLst>
        <pc:spChg chg="mod">
          <ac:chgData name="Papa Abdou Cissé" userId="48e9cad7db217f6f" providerId="LiveId" clId="{126CF30D-92A6-49FD-8764-DAB2047018E9}" dt="2024-12-15T15:36:50.446" v="1040" actId="26606"/>
          <ac:spMkLst>
            <pc:docMk/>
            <pc:sldMk cId="731200216" sldId="324"/>
            <ac:spMk id="2" creationId="{43B43707-E317-42CD-7E48-B80F0827B5AE}"/>
          </ac:spMkLst>
        </pc:spChg>
        <pc:spChg chg="mod ord">
          <ac:chgData name="Papa Abdou Cissé" userId="48e9cad7db217f6f" providerId="LiveId" clId="{126CF30D-92A6-49FD-8764-DAB2047018E9}" dt="2024-12-15T15:40:00.193" v="1082" actId="1076"/>
          <ac:spMkLst>
            <pc:docMk/>
            <pc:sldMk cId="731200216" sldId="324"/>
            <ac:spMk id="3" creationId="{C5739938-383F-6B26-F6AD-A589C2E6554E}"/>
          </ac:spMkLst>
        </pc:spChg>
        <pc:spChg chg="del mod">
          <ac:chgData name="Papa Abdou Cissé" userId="48e9cad7db217f6f" providerId="LiveId" clId="{126CF30D-92A6-49FD-8764-DAB2047018E9}" dt="2024-12-15T15:37:25.034" v="1044" actId="478"/>
          <ac:spMkLst>
            <pc:docMk/>
            <pc:sldMk cId="731200216" sldId="324"/>
            <ac:spMk id="4" creationId="{20ACC1DB-78BE-6C08-7881-E328C9F8F0DA}"/>
          </ac:spMkLst>
        </pc:spChg>
        <pc:spChg chg="del mod">
          <ac:chgData name="Papa Abdou Cissé" userId="48e9cad7db217f6f" providerId="LiveId" clId="{126CF30D-92A6-49FD-8764-DAB2047018E9}" dt="2024-12-15T16:14:11.004" v="1339" actId="478"/>
          <ac:spMkLst>
            <pc:docMk/>
            <pc:sldMk cId="731200216" sldId="324"/>
            <ac:spMk id="5" creationId="{AD8D0427-D686-2350-D91D-FDA4CCD92B3F}"/>
          </ac:spMkLst>
        </pc:spChg>
        <pc:spChg chg="mod">
          <ac:chgData name="Papa Abdou Cissé" userId="48e9cad7db217f6f" providerId="LiveId" clId="{126CF30D-92A6-49FD-8764-DAB2047018E9}" dt="2024-12-15T16:14:29.906" v="1345" actId="20577"/>
          <ac:spMkLst>
            <pc:docMk/>
            <pc:sldMk cId="731200216" sldId="324"/>
            <ac:spMk id="6" creationId="{E9A816A4-C69F-AF81-8458-A952C8DC952C}"/>
          </ac:spMkLst>
        </pc:spChg>
        <pc:spChg chg="add mod">
          <ac:chgData name="Papa Abdou Cissé" userId="48e9cad7db217f6f" providerId="LiveId" clId="{126CF30D-92A6-49FD-8764-DAB2047018E9}" dt="2024-12-15T16:14:20.603" v="1341" actId="20577"/>
          <ac:spMkLst>
            <pc:docMk/>
            <pc:sldMk cId="731200216" sldId="324"/>
            <ac:spMk id="7" creationId="{BD34EBA2-5D38-E74C-282A-C05E2808A68D}"/>
          </ac:spMkLst>
        </pc:spChg>
        <pc:spChg chg="add mod">
          <ac:chgData name="Papa Abdou Cissé" userId="48e9cad7db217f6f" providerId="LiveId" clId="{126CF30D-92A6-49FD-8764-DAB2047018E9}" dt="2024-12-15T16:14:37.778" v="1347" actId="20577"/>
          <ac:spMkLst>
            <pc:docMk/>
            <pc:sldMk cId="731200216" sldId="324"/>
            <ac:spMk id="9" creationId="{DC9D0DB0-1519-55DE-FE76-F89C9518B159}"/>
          </ac:spMkLst>
        </pc:spChg>
        <pc:spChg chg="add del">
          <ac:chgData name="Papa Abdou Cissé" userId="48e9cad7db217f6f" providerId="LiveId" clId="{126CF30D-92A6-49FD-8764-DAB2047018E9}" dt="2024-12-15T15:36:35.282" v="1039" actId="26606"/>
          <ac:spMkLst>
            <pc:docMk/>
            <pc:sldMk cId="731200216" sldId="324"/>
            <ac:spMk id="12" creationId="{8870DEF6-46A2-D4F8-8BE6-91165D93ECC4}"/>
          </ac:spMkLst>
        </pc:spChg>
        <pc:picChg chg="add del">
          <ac:chgData name="Papa Abdou Cissé" userId="48e9cad7db217f6f" providerId="LiveId" clId="{126CF30D-92A6-49FD-8764-DAB2047018E9}" dt="2024-12-15T15:36:35.282" v="1039" actId="26606"/>
          <ac:picMkLst>
            <pc:docMk/>
            <pc:sldMk cId="731200216" sldId="324"/>
            <ac:picMk id="8" creationId="{888139D8-5564-F7BF-B1BA-7599DDF47E99}"/>
          </ac:picMkLst>
        </pc:picChg>
        <pc:picChg chg="add">
          <ac:chgData name="Papa Abdou Cissé" userId="48e9cad7db217f6f" providerId="LiveId" clId="{126CF30D-92A6-49FD-8764-DAB2047018E9}" dt="2024-12-15T15:36:50.446" v="1040" actId="26606"/>
          <ac:picMkLst>
            <pc:docMk/>
            <pc:sldMk cId="731200216" sldId="324"/>
            <ac:picMk id="10" creationId="{2683B3D3-342C-1913-8C94-FAFF2D77ADC6}"/>
          </ac:picMkLst>
        </pc:picChg>
        <pc:cxnChg chg="add">
          <ac:chgData name="Papa Abdou Cissé" userId="48e9cad7db217f6f" providerId="LiveId" clId="{126CF30D-92A6-49FD-8764-DAB2047018E9}" dt="2024-12-15T15:36:50.446" v="1040" actId="26606"/>
          <ac:cxnSpMkLst>
            <pc:docMk/>
            <pc:sldMk cId="731200216" sldId="324"/>
            <ac:cxnSpMk id="13" creationId="{192712F8-36FA-35DF-0CE8-4098D93322A3}"/>
          </ac:cxnSpMkLst>
        </pc:cxnChg>
        <pc:cxnChg chg="add del">
          <ac:chgData name="Papa Abdou Cissé" userId="48e9cad7db217f6f" providerId="LiveId" clId="{126CF30D-92A6-49FD-8764-DAB2047018E9}" dt="2024-12-15T15:36:35.282" v="1039" actId="26606"/>
          <ac:cxnSpMkLst>
            <pc:docMk/>
            <pc:sldMk cId="731200216" sldId="324"/>
            <ac:cxnSpMk id="14" creationId="{8748256A-88AC-4254-406B-0E8EE2CC2B50}"/>
          </ac:cxnSpMkLst>
        </pc:cxnChg>
        <pc:cxnChg chg="add">
          <ac:chgData name="Papa Abdou Cissé" userId="48e9cad7db217f6f" providerId="LiveId" clId="{126CF30D-92A6-49FD-8764-DAB2047018E9}" dt="2024-12-15T15:36:50.446" v="1040" actId="26606"/>
          <ac:cxnSpMkLst>
            <pc:docMk/>
            <pc:sldMk cId="731200216" sldId="324"/>
            <ac:cxnSpMk id="15" creationId="{AF9469B9-6468-5B6A-E832-8D4590388432}"/>
          </ac:cxnSpMkLst>
        </pc:cxnChg>
      </pc:sldChg>
      <pc:sldChg chg="modSp mod">
        <pc:chgData name="Papa Abdou Cissé" userId="48e9cad7db217f6f" providerId="LiveId" clId="{126CF30D-92A6-49FD-8764-DAB2047018E9}" dt="2024-12-15T16:10:32.652" v="1329" actId="1036"/>
        <pc:sldMkLst>
          <pc:docMk/>
          <pc:sldMk cId="3960239326" sldId="326"/>
        </pc:sldMkLst>
        <pc:spChg chg="mod">
          <ac:chgData name="Papa Abdou Cissé" userId="48e9cad7db217f6f" providerId="LiveId" clId="{126CF30D-92A6-49FD-8764-DAB2047018E9}" dt="2024-12-15T16:10:27.356" v="1326" actId="20577"/>
          <ac:spMkLst>
            <pc:docMk/>
            <pc:sldMk cId="3960239326" sldId="326"/>
            <ac:spMk id="16" creationId="{5E4B52F4-83D4-CE7F-A4D4-A149FE81083A}"/>
          </ac:spMkLst>
        </pc:spChg>
        <pc:spChg chg="mod">
          <ac:chgData name="Papa Abdou Cissé" userId="48e9cad7db217f6f" providerId="LiveId" clId="{126CF30D-92A6-49FD-8764-DAB2047018E9}" dt="2024-12-15T16:10:32.652" v="1329" actId="1036"/>
          <ac:spMkLst>
            <pc:docMk/>
            <pc:sldMk cId="3960239326" sldId="326"/>
            <ac:spMk id="17" creationId="{31CDBB23-0EC2-5DD6-5BAD-6C55FC238BA5}"/>
          </ac:spMkLst>
        </pc:spChg>
      </pc:sldChg>
      <pc:sldChg chg="modSp mod">
        <pc:chgData name="Papa Abdou Cissé" userId="48e9cad7db217f6f" providerId="LiveId" clId="{126CF30D-92A6-49FD-8764-DAB2047018E9}" dt="2024-12-15T16:15:12.315" v="1358" actId="20577"/>
        <pc:sldMkLst>
          <pc:docMk/>
          <pc:sldMk cId="1805036535" sldId="327"/>
        </pc:sldMkLst>
        <pc:spChg chg="mod">
          <ac:chgData name="Papa Abdou Cissé" userId="48e9cad7db217f6f" providerId="LiveId" clId="{126CF30D-92A6-49FD-8764-DAB2047018E9}" dt="2024-12-15T16:15:12.315" v="1358" actId="20577"/>
          <ac:spMkLst>
            <pc:docMk/>
            <pc:sldMk cId="1805036535" sldId="327"/>
            <ac:spMk id="8" creationId="{B6058327-D009-42FA-DD44-CCD544E16207}"/>
          </ac:spMkLst>
        </pc:spChg>
      </pc:sldChg>
      <pc:sldChg chg="addSp delSp modSp mod">
        <pc:chgData name="Papa Abdou Cissé" userId="48e9cad7db217f6f" providerId="LiveId" clId="{126CF30D-92A6-49FD-8764-DAB2047018E9}" dt="2024-12-15T15:42:09.619" v="1117" actId="27614"/>
        <pc:sldMkLst>
          <pc:docMk/>
          <pc:sldMk cId="3179689015" sldId="331"/>
        </pc:sldMkLst>
        <pc:spChg chg="del">
          <ac:chgData name="Papa Abdou Cissé" userId="48e9cad7db217f6f" providerId="LiveId" clId="{126CF30D-92A6-49FD-8764-DAB2047018E9}" dt="2024-12-15T15:41:55.063" v="1116" actId="26606"/>
          <ac:spMkLst>
            <pc:docMk/>
            <pc:sldMk cId="3179689015" sldId="331"/>
            <ac:spMk id="3" creationId="{F31A0055-AB92-FBD2-5120-6895BC375BC7}"/>
          </ac:spMkLst>
        </pc:spChg>
        <pc:graphicFrameChg chg="add">
          <ac:chgData name="Papa Abdou Cissé" userId="48e9cad7db217f6f" providerId="LiveId" clId="{126CF30D-92A6-49FD-8764-DAB2047018E9}" dt="2024-12-15T15:41:55.063" v="1116" actId="26606"/>
          <ac:graphicFrameMkLst>
            <pc:docMk/>
            <pc:sldMk cId="3179689015" sldId="331"/>
            <ac:graphicFrameMk id="11" creationId="{EE5032F5-6109-98F9-8B1B-7B117FC35E10}"/>
          </ac:graphicFrameMkLst>
        </pc:graphicFrameChg>
        <pc:picChg chg="mod">
          <ac:chgData name="Papa Abdou Cissé" userId="48e9cad7db217f6f" providerId="LiveId" clId="{126CF30D-92A6-49FD-8764-DAB2047018E9}" dt="2024-12-15T15:42:09.619" v="1117" actId="27614"/>
          <ac:picMkLst>
            <pc:docMk/>
            <pc:sldMk cId="3179689015" sldId="331"/>
            <ac:picMk id="4" creationId="{C871370A-D1C3-4BAB-A65E-26BD85789860}"/>
          </ac:picMkLst>
        </pc:picChg>
      </pc:sldChg>
      <pc:sldChg chg="modSp mod">
        <pc:chgData name="Papa Abdou Cissé" userId="48e9cad7db217f6f" providerId="LiveId" clId="{126CF30D-92A6-49FD-8764-DAB2047018E9}" dt="2024-12-15T15:41:31.052" v="1115" actId="1076"/>
        <pc:sldMkLst>
          <pc:docMk/>
          <pc:sldMk cId="790886157" sldId="332"/>
        </pc:sldMkLst>
        <pc:spChg chg="mod">
          <ac:chgData name="Papa Abdou Cissé" userId="48e9cad7db217f6f" providerId="LiveId" clId="{126CF30D-92A6-49FD-8764-DAB2047018E9}" dt="2024-12-15T15:41:31.052" v="1115" actId="1076"/>
          <ac:spMkLst>
            <pc:docMk/>
            <pc:sldMk cId="790886157" sldId="332"/>
            <ac:spMk id="5" creationId="{8F15F738-A4D6-9EFD-9DEB-60F71F1B8E8D}"/>
          </ac:spMkLst>
        </pc:spChg>
      </pc:sldChg>
      <pc:sldChg chg="addSp delSp modSp mod">
        <pc:chgData name="Papa Abdou Cissé" userId="48e9cad7db217f6f" providerId="LiveId" clId="{126CF30D-92A6-49FD-8764-DAB2047018E9}" dt="2024-12-15T15:51:45.623" v="1152" actId="478"/>
        <pc:sldMkLst>
          <pc:docMk/>
          <pc:sldMk cId="820055069" sldId="335"/>
        </pc:sldMkLst>
        <pc:spChg chg="mod">
          <ac:chgData name="Papa Abdou Cissé" userId="48e9cad7db217f6f" providerId="LiveId" clId="{126CF30D-92A6-49FD-8764-DAB2047018E9}" dt="2024-12-15T15:51:45.271" v="1151" actId="14100"/>
          <ac:spMkLst>
            <pc:docMk/>
            <pc:sldMk cId="820055069" sldId="335"/>
            <ac:spMk id="2" creationId="{434D1592-88D6-76F8-0DDC-497BE09DD651}"/>
          </ac:spMkLst>
        </pc:spChg>
        <pc:spChg chg="mod">
          <ac:chgData name="Papa Abdou Cissé" userId="48e9cad7db217f6f" providerId="LiveId" clId="{126CF30D-92A6-49FD-8764-DAB2047018E9}" dt="2024-12-15T15:51:44.542" v="1149" actId="1076"/>
          <ac:spMkLst>
            <pc:docMk/>
            <pc:sldMk cId="820055069" sldId="335"/>
            <ac:spMk id="10" creationId="{37E1E6B4-C571-3610-0895-4DF6E654EFE1}"/>
          </ac:spMkLst>
        </pc:spChg>
        <pc:spChg chg="mod">
          <ac:chgData name="Papa Abdou Cissé" userId="48e9cad7db217f6f" providerId="LiveId" clId="{126CF30D-92A6-49FD-8764-DAB2047018E9}" dt="2024-12-15T15:51:44.151" v="1148" actId="1076"/>
          <ac:spMkLst>
            <pc:docMk/>
            <pc:sldMk cId="820055069" sldId="335"/>
            <ac:spMk id="12" creationId="{1F5BDA1D-88E9-C3DA-CBD2-29F7EC5A5EF8}"/>
          </ac:spMkLst>
        </pc:spChg>
        <pc:spChg chg="mod">
          <ac:chgData name="Papa Abdou Cissé" userId="48e9cad7db217f6f" providerId="LiveId" clId="{126CF30D-92A6-49FD-8764-DAB2047018E9}" dt="2024-12-15T15:51:43.733" v="1147" actId="1076"/>
          <ac:spMkLst>
            <pc:docMk/>
            <pc:sldMk cId="820055069" sldId="335"/>
            <ac:spMk id="13" creationId="{C15B0170-2734-3908-AE75-56A3DD236F0F}"/>
          </ac:spMkLst>
        </pc:spChg>
        <pc:picChg chg="add del">
          <ac:chgData name="Papa Abdou Cissé" userId="48e9cad7db217f6f" providerId="LiveId" clId="{126CF30D-92A6-49FD-8764-DAB2047018E9}" dt="2024-12-15T15:51:45.623" v="1152" actId="478"/>
          <ac:picMkLst>
            <pc:docMk/>
            <pc:sldMk cId="820055069" sldId="335"/>
            <ac:picMk id="8" creationId="{ED6D94DF-1DD8-E2FF-EAB7-6E9AB4EDBDC5}"/>
          </ac:picMkLst>
        </pc:picChg>
      </pc:sldChg>
      <pc:sldChg chg="modSp mod">
        <pc:chgData name="Papa Abdou Cissé" userId="48e9cad7db217f6f" providerId="LiveId" clId="{126CF30D-92A6-49FD-8764-DAB2047018E9}" dt="2024-12-15T16:17:13.565" v="1399" actId="20577"/>
        <pc:sldMkLst>
          <pc:docMk/>
          <pc:sldMk cId="1648580426" sldId="338"/>
        </pc:sldMkLst>
        <pc:spChg chg="mod">
          <ac:chgData name="Papa Abdou Cissé" userId="48e9cad7db217f6f" providerId="LiveId" clId="{126CF30D-92A6-49FD-8764-DAB2047018E9}" dt="2024-12-15T16:17:13.565" v="1399" actId="20577"/>
          <ac:spMkLst>
            <pc:docMk/>
            <pc:sldMk cId="1648580426" sldId="338"/>
            <ac:spMk id="2" creationId="{109E1DE3-5711-AD42-4215-9C28E6822097}"/>
          </ac:spMkLst>
        </pc:spChg>
      </pc:sldChg>
      <pc:sldChg chg="addSp delSp modSp del mod ord setBg">
        <pc:chgData name="Papa Abdou Cissé" userId="48e9cad7db217f6f" providerId="LiveId" clId="{126CF30D-92A6-49FD-8764-DAB2047018E9}" dt="2024-12-15T16:31:00.374" v="1453" actId="2696"/>
        <pc:sldMkLst>
          <pc:docMk/>
          <pc:sldMk cId="2786902711" sldId="342"/>
        </pc:sldMkLst>
        <pc:spChg chg="del">
          <ac:chgData name="Papa Abdou Cissé" userId="48e9cad7db217f6f" providerId="LiveId" clId="{126CF30D-92A6-49FD-8764-DAB2047018E9}" dt="2024-12-15T13:49:14.433" v="2" actId="478"/>
          <ac:spMkLst>
            <pc:docMk/>
            <pc:sldMk cId="2786902711" sldId="342"/>
            <ac:spMk id="2" creationId="{E61C7504-EB3E-421F-9E35-AE3F86549ACF}"/>
          </ac:spMkLst>
        </pc:spChg>
        <pc:spChg chg="mod ord">
          <ac:chgData name="Papa Abdou Cissé" userId="48e9cad7db217f6f" providerId="LiveId" clId="{126CF30D-92A6-49FD-8764-DAB2047018E9}" dt="2024-12-15T15:18:39.022" v="827" actId="26606"/>
          <ac:spMkLst>
            <pc:docMk/>
            <pc:sldMk cId="2786902711" sldId="342"/>
            <ac:spMk id="3" creationId="{4BA7AB6C-A6C6-6853-B7C7-2800636C4041}"/>
          </ac:spMkLst>
        </pc:spChg>
        <pc:spChg chg="add mod">
          <ac:chgData name="Papa Abdou Cissé" userId="48e9cad7db217f6f" providerId="LiveId" clId="{126CF30D-92A6-49FD-8764-DAB2047018E9}" dt="2024-12-15T15:21:54.529" v="839" actId="20577"/>
          <ac:spMkLst>
            <pc:docMk/>
            <pc:sldMk cId="2786902711" sldId="342"/>
            <ac:spMk id="4" creationId="{3A156FCC-12FD-B73B-65A2-94E7F7625064}"/>
          </ac:spMkLst>
        </pc:spChg>
        <pc:spChg chg="add mod ord">
          <ac:chgData name="Papa Abdou Cissé" userId="48e9cad7db217f6f" providerId="LiveId" clId="{126CF30D-92A6-49FD-8764-DAB2047018E9}" dt="2024-12-15T16:19:13.297" v="1406" actId="1076"/>
          <ac:spMkLst>
            <pc:docMk/>
            <pc:sldMk cId="2786902711" sldId="342"/>
            <ac:spMk id="5" creationId="{937DCC5B-8121-91D8-BD4C-892DDA9875F1}"/>
          </ac:spMkLst>
        </pc:spChg>
        <pc:spChg chg="add mod">
          <ac:chgData name="Papa Abdou Cissé" userId="48e9cad7db217f6f" providerId="LiveId" clId="{126CF30D-92A6-49FD-8764-DAB2047018E9}" dt="2024-12-15T13:52:53.650" v="43"/>
          <ac:spMkLst>
            <pc:docMk/>
            <pc:sldMk cId="2786902711" sldId="342"/>
            <ac:spMk id="6" creationId="{ECC79C10-46C2-4340-2D39-D2713A17F4CF}"/>
          </ac:spMkLst>
        </pc:spChg>
        <pc:spChg chg="add del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7" creationId="{0671A8AE-40A1-4631-A6B8-581AFF065482}"/>
          </ac:spMkLst>
        </pc:spChg>
        <pc:spChg chg="add del mod">
          <ac:chgData name="Papa Abdou Cissé" userId="48e9cad7db217f6f" providerId="LiveId" clId="{126CF30D-92A6-49FD-8764-DAB2047018E9}" dt="2024-12-15T15:08:09.252" v="610" actId="478"/>
          <ac:spMkLst>
            <pc:docMk/>
            <pc:sldMk cId="2786902711" sldId="342"/>
            <ac:spMk id="10" creationId="{2F541AD2-F91F-7737-5C95-6497D74BFBE6}"/>
          </ac:spMkLst>
        </pc:spChg>
        <pc:spChg chg="add del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12" creationId="{AB58EF07-17C2-48CF-ABB0-EEF1F17CB8F0}"/>
          </ac:spMkLst>
        </pc:spChg>
        <pc:spChg chg="add del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14" creationId="{AF2F604E-43BE-4DC3-B983-E071523364F8}"/>
          </ac:spMkLst>
        </pc:spChg>
        <pc:spChg chg="add del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16" creationId="{08C9B587-E65E-4B52-B37C-ABEBB6E87928}"/>
          </ac:spMkLst>
        </pc:spChg>
        <pc:spChg chg="add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21" creationId="{C3896A03-3945-419A-B66B-4EE266EDD152}"/>
          </ac:spMkLst>
        </pc:spChg>
        <pc:spChg chg="add">
          <ac:chgData name="Papa Abdou Cissé" userId="48e9cad7db217f6f" providerId="LiveId" clId="{126CF30D-92A6-49FD-8764-DAB2047018E9}" dt="2024-12-15T15:22:30.433" v="842" actId="26606"/>
          <ac:spMkLst>
            <pc:docMk/>
            <pc:sldMk cId="2786902711" sldId="342"/>
            <ac:spMk id="23" creationId="{B34F5AD2-EDBD-4BBD-A55C-EAFFD0C7097A}"/>
          </ac:spMkLst>
        </pc:spChg>
        <pc:picChg chg="del">
          <ac:chgData name="Papa Abdou Cissé" userId="48e9cad7db217f6f" providerId="LiveId" clId="{126CF30D-92A6-49FD-8764-DAB2047018E9}" dt="2024-12-15T15:17:56.736" v="826" actId="478"/>
          <ac:picMkLst>
            <pc:docMk/>
            <pc:sldMk cId="2786902711" sldId="342"/>
            <ac:picMk id="8" creationId="{1B918A8D-2C17-2EAE-5E8D-BDC3881118E9}"/>
          </ac:picMkLst>
        </pc:picChg>
        <pc:picChg chg="add del">
          <ac:chgData name="Papa Abdou Cissé" userId="48e9cad7db217f6f" providerId="LiveId" clId="{126CF30D-92A6-49FD-8764-DAB2047018E9}" dt="2024-12-15T15:07:50.142" v="579" actId="22"/>
          <ac:picMkLst>
            <pc:docMk/>
            <pc:sldMk cId="2786902711" sldId="342"/>
            <ac:picMk id="9" creationId="{8B4A13CD-6AD8-E7F8-EC62-D7DFC28E6712}"/>
          </ac:picMkLst>
        </pc:picChg>
        <pc:picChg chg="add mod">
          <ac:chgData name="Papa Abdou Cissé" userId="48e9cad7db217f6f" providerId="LiveId" clId="{126CF30D-92A6-49FD-8764-DAB2047018E9}" dt="2024-12-15T15:23:14.984" v="844" actId="14100"/>
          <ac:picMkLst>
            <pc:docMk/>
            <pc:sldMk cId="2786902711" sldId="342"/>
            <ac:picMk id="11" creationId="{48269807-8D83-4E9B-6FA6-3A31A7AE66EC}"/>
          </ac:picMkLst>
        </pc:picChg>
      </pc:sldChg>
      <pc:sldChg chg="addSp delSp modSp mod ord">
        <pc:chgData name="Papa Abdou Cissé" userId="48e9cad7db217f6f" providerId="LiveId" clId="{126CF30D-92A6-49FD-8764-DAB2047018E9}" dt="2024-12-15T16:37:07.438" v="1525" actId="1035"/>
        <pc:sldMkLst>
          <pc:docMk/>
          <pc:sldMk cId="765080797" sldId="343"/>
        </pc:sldMkLst>
        <pc:spChg chg="mod">
          <ac:chgData name="Papa Abdou Cissé" userId="48e9cad7db217f6f" providerId="LiveId" clId="{126CF30D-92A6-49FD-8764-DAB2047018E9}" dt="2024-12-15T14:00:39.814" v="154" actId="113"/>
          <ac:spMkLst>
            <pc:docMk/>
            <pc:sldMk cId="765080797" sldId="343"/>
            <ac:spMk id="2" creationId="{FA83DA0D-E461-CA8E-37B0-C1F8242DC652}"/>
          </ac:spMkLst>
        </pc:spChg>
        <pc:spChg chg="mod">
          <ac:chgData name="Papa Abdou Cissé" userId="48e9cad7db217f6f" providerId="LiveId" clId="{126CF30D-92A6-49FD-8764-DAB2047018E9}" dt="2024-12-15T16:37:05.195" v="1524" actId="20577"/>
          <ac:spMkLst>
            <pc:docMk/>
            <pc:sldMk cId="765080797" sldId="343"/>
            <ac:spMk id="3" creationId="{E4B2F8BD-F5CA-914F-AC54-77B57E4A558A}"/>
          </ac:spMkLst>
        </pc:spChg>
        <pc:spChg chg="add del mod">
          <ac:chgData name="Papa Abdou Cissé" userId="48e9cad7db217f6f" providerId="LiveId" clId="{126CF30D-92A6-49FD-8764-DAB2047018E9}" dt="2024-12-15T15:44:05.583" v="1120" actId="26606"/>
          <ac:spMkLst>
            <pc:docMk/>
            <pc:sldMk cId="765080797" sldId="343"/>
            <ac:spMk id="4" creationId="{140206D5-6EC4-EF7F-C0F5-E108129F0ACF}"/>
          </ac:spMkLst>
        </pc:spChg>
        <pc:spChg chg="add mod">
          <ac:chgData name="Papa Abdou Cissé" userId="48e9cad7db217f6f" providerId="LiveId" clId="{126CF30D-92A6-49FD-8764-DAB2047018E9}" dt="2024-12-15T14:19:54.402" v="336" actId="20577"/>
          <ac:spMkLst>
            <pc:docMk/>
            <pc:sldMk cId="765080797" sldId="343"/>
            <ac:spMk id="5" creationId="{9263870E-7F23-D3C4-D159-C2F5596DC1A7}"/>
          </ac:spMkLst>
        </pc:spChg>
        <pc:graphicFrameChg chg="add del">
          <ac:chgData name="Papa Abdou Cissé" userId="48e9cad7db217f6f" providerId="LiveId" clId="{126CF30D-92A6-49FD-8764-DAB2047018E9}" dt="2024-12-15T15:44:05.554" v="1119" actId="26606"/>
          <ac:graphicFrameMkLst>
            <pc:docMk/>
            <pc:sldMk cId="765080797" sldId="343"/>
            <ac:graphicFrameMk id="10" creationId="{A5330FBE-0B13-0D48-4B40-0EC31157AEAC}"/>
          </ac:graphicFrameMkLst>
        </pc:graphicFrameChg>
        <pc:graphicFrameChg chg="add mod">
          <ac:chgData name="Papa Abdou Cissé" userId="48e9cad7db217f6f" providerId="LiveId" clId="{126CF30D-92A6-49FD-8764-DAB2047018E9}" dt="2024-12-15T16:37:07.438" v="1525" actId="1035"/>
          <ac:graphicFrameMkLst>
            <pc:docMk/>
            <pc:sldMk cId="765080797" sldId="343"/>
            <ac:graphicFrameMk id="12" creationId="{6FB0EDAB-4451-EB40-DBE4-37CF2F01FB50}"/>
          </ac:graphicFrameMkLst>
        </pc:graphicFrameChg>
      </pc:sldChg>
      <pc:sldChg chg="addSp delSp modSp mod setBg setClrOvrMap">
        <pc:chgData name="Papa Abdou Cissé" userId="48e9cad7db217f6f" providerId="LiveId" clId="{126CF30D-92A6-49FD-8764-DAB2047018E9}" dt="2024-12-15T16:36:07.524" v="1520" actId="1076"/>
        <pc:sldMkLst>
          <pc:docMk/>
          <pc:sldMk cId="46895126" sldId="344"/>
        </pc:sldMkLst>
        <pc:spChg chg="del">
          <ac:chgData name="Papa Abdou Cissé" userId="48e9cad7db217f6f" providerId="LiveId" clId="{126CF30D-92A6-49FD-8764-DAB2047018E9}" dt="2024-12-15T14:07:58.987" v="210" actId="478"/>
          <ac:spMkLst>
            <pc:docMk/>
            <pc:sldMk cId="46895126" sldId="344"/>
            <ac:spMk id="2" creationId="{815EACFC-8583-FF4B-C9E5-747E16D67FE5}"/>
          </ac:spMkLst>
        </pc:spChg>
        <pc:spChg chg="del mod ord">
          <ac:chgData name="Papa Abdou Cissé" userId="48e9cad7db217f6f" providerId="LiveId" clId="{126CF30D-92A6-49FD-8764-DAB2047018E9}" dt="2024-12-15T14:10:06.581" v="225" actId="478"/>
          <ac:spMkLst>
            <pc:docMk/>
            <pc:sldMk cId="46895126" sldId="344"/>
            <ac:spMk id="3" creationId="{3AD9E8A9-9CC8-18C6-513C-4A8C30E9C050}"/>
          </ac:spMkLst>
        </pc:spChg>
        <pc:spChg chg="add del">
          <ac:chgData name="Papa Abdou Cissé" userId="48e9cad7db217f6f" providerId="LiveId" clId="{126CF30D-92A6-49FD-8764-DAB2047018E9}" dt="2024-12-15T14:09:45.244" v="219" actId="26606"/>
          <ac:spMkLst>
            <pc:docMk/>
            <pc:sldMk cId="46895126" sldId="344"/>
            <ac:spMk id="12" creationId="{99F1FFA9-D672-408C-9220-ADEEC6ABDD09}"/>
          </ac:spMkLst>
        </pc:spChg>
        <pc:spChg chg="add del">
          <ac:chgData name="Papa Abdou Cissé" userId="48e9cad7db217f6f" providerId="LiveId" clId="{126CF30D-92A6-49FD-8764-DAB2047018E9}" dt="2024-12-15T14:15:07.061" v="257" actId="26606"/>
          <ac:spMkLst>
            <pc:docMk/>
            <pc:sldMk cId="46895126" sldId="344"/>
            <ac:spMk id="14" creationId="{0990C621-3B8B-4820-8328-D47EF7CE823C}"/>
          </ac:spMkLst>
        </pc:spChg>
        <pc:spChg chg="add del">
          <ac:chgData name="Papa Abdou Cissé" userId="48e9cad7db217f6f" providerId="LiveId" clId="{126CF30D-92A6-49FD-8764-DAB2047018E9}" dt="2024-12-15T14:15:07.061" v="257" actId="26606"/>
          <ac:spMkLst>
            <pc:docMk/>
            <pc:sldMk cId="46895126" sldId="344"/>
            <ac:spMk id="15" creationId="{6D24BC9E-AC6A-42EE-AFD8-B290720B841F}"/>
          </ac:spMkLst>
        </pc:spChg>
        <pc:spChg chg="add del">
          <ac:chgData name="Papa Abdou Cissé" userId="48e9cad7db217f6f" providerId="LiveId" clId="{126CF30D-92A6-49FD-8764-DAB2047018E9}" dt="2024-12-15T14:15:07.061" v="257" actId="26606"/>
          <ac:spMkLst>
            <pc:docMk/>
            <pc:sldMk cId="46895126" sldId="344"/>
            <ac:spMk id="16" creationId="{C1A2385B-1D2A-4E17-84FA-6CB7F0AAE473}"/>
          </ac:spMkLst>
        </pc:spChg>
        <pc:spChg chg="add del">
          <ac:chgData name="Papa Abdou Cissé" userId="48e9cad7db217f6f" providerId="LiveId" clId="{126CF30D-92A6-49FD-8764-DAB2047018E9}" dt="2024-12-15T14:15:07.061" v="257" actId="26606"/>
          <ac:spMkLst>
            <pc:docMk/>
            <pc:sldMk cId="46895126" sldId="344"/>
            <ac:spMk id="18" creationId="{5E791F2F-79DB-4CC0-9FA1-001E3E91E8B7}"/>
          </ac:spMkLst>
        </pc:spChg>
        <pc:spChg chg="add del">
          <ac:chgData name="Papa Abdou Cissé" userId="48e9cad7db217f6f" providerId="LiveId" clId="{126CF30D-92A6-49FD-8764-DAB2047018E9}" dt="2024-12-15T14:11:21.718" v="231" actId="26606"/>
          <ac:spMkLst>
            <pc:docMk/>
            <pc:sldMk cId="46895126" sldId="344"/>
            <ac:spMk id="23" creationId="{A169D286-F4D7-4C8B-A6BD-D05384C7F1D8}"/>
          </ac:spMkLst>
        </pc:spChg>
        <pc:spChg chg="add del">
          <ac:chgData name="Papa Abdou Cissé" userId="48e9cad7db217f6f" providerId="LiveId" clId="{126CF30D-92A6-49FD-8764-DAB2047018E9}" dt="2024-12-15T14:13:59.691" v="251" actId="26606"/>
          <ac:spMkLst>
            <pc:docMk/>
            <pc:sldMk cId="46895126" sldId="344"/>
            <ac:spMk id="24" creationId="{12E8CD4E-6381-4807-AA5B-CE0024A8BE19}"/>
          </ac:spMkLst>
        </pc:spChg>
        <pc:spChg chg="add del">
          <ac:chgData name="Papa Abdou Cissé" userId="48e9cad7db217f6f" providerId="LiveId" clId="{126CF30D-92A6-49FD-8764-DAB2047018E9}" dt="2024-12-15T14:11:21.718" v="231" actId="26606"/>
          <ac:spMkLst>
            <pc:docMk/>
            <pc:sldMk cId="46895126" sldId="344"/>
            <ac:spMk id="25" creationId="{39E8235E-135E-4261-8F54-2B316E493C42}"/>
          </ac:spMkLst>
        </pc:spChg>
        <pc:spChg chg="add del">
          <ac:chgData name="Papa Abdou Cissé" userId="48e9cad7db217f6f" providerId="LiveId" clId="{126CF30D-92A6-49FD-8764-DAB2047018E9}" dt="2024-12-15T14:13:59.691" v="251" actId="26606"/>
          <ac:spMkLst>
            <pc:docMk/>
            <pc:sldMk cId="46895126" sldId="344"/>
            <ac:spMk id="26" creationId="{D28445F8-F032-43C9-8D0F-A5155F525283}"/>
          </ac:spMkLst>
        </pc:spChg>
        <pc:spChg chg="add del">
          <ac:chgData name="Papa Abdou Cissé" userId="48e9cad7db217f6f" providerId="LiveId" clId="{126CF30D-92A6-49FD-8764-DAB2047018E9}" dt="2024-12-15T14:11:21.718" v="231" actId="26606"/>
          <ac:spMkLst>
            <pc:docMk/>
            <pc:sldMk cId="46895126" sldId="344"/>
            <ac:spMk id="27" creationId="{D4ED8EC3-4D57-4620-93CE-4E6661F09A3E}"/>
          </ac:spMkLst>
        </pc:spChg>
        <pc:spChg chg="add del">
          <ac:chgData name="Papa Abdou Cissé" userId="48e9cad7db217f6f" providerId="LiveId" clId="{126CF30D-92A6-49FD-8764-DAB2047018E9}" dt="2024-12-15T14:13:59.691" v="251" actId="26606"/>
          <ac:spMkLst>
            <pc:docMk/>
            <pc:sldMk cId="46895126" sldId="344"/>
            <ac:spMk id="28" creationId="{36A325B5-56A3-425A-B9A3-0CEB7CA1BBF6}"/>
          </ac:spMkLst>
        </pc:spChg>
        <pc:spChg chg="add del">
          <ac:chgData name="Papa Abdou Cissé" userId="48e9cad7db217f6f" providerId="LiveId" clId="{126CF30D-92A6-49FD-8764-DAB2047018E9}" dt="2024-12-15T14:11:21.718" v="231" actId="26606"/>
          <ac:spMkLst>
            <pc:docMk/>
            <pc:sldMk cId="46895126" sldId="344"/>
            <ac:spMk id="29" creationId="{83BCB34A-2F40-4F41-8488-A134C1C155B7}"/>
          </ac:spMkLst>
        </pc:spChg>
        <pc:spChg chg="add del">
          <ac:chgData name="Papa Abdou Cissé" userId="48e9cad7db217f6f" providerId="LiveId" clId="{126CF30D-92A6-49FD-8764-DAB2047018E9}" dt="2024-12-15T14:13:59.691" v="251" actId="26606"/>
          <ac:spMkLst>
            <pc:docMk/>
            <pc:sldMk cId="46895126" sldId="344"/>
            <ac:spMk id="30" creationId="{B80DE958-9D45-4CAD-BF1F-FA2ED970B7F6}"/>
          </ac:spMkLst>
        </pc:spChg>
        <pc:spChg chg="add del">
          <ac:chgData name="Papa Abdou Cissé" userId="48e9cad7db217f6f" providerId="LiveId" clId="{126CF30D-92A6-49FD-8764-DAB2047018E9}" dt="2024-12-15T14:11:21.718" v="231" actId="26606"/>
          <ac:spMkLst>
            <pc:docMk/>
            <pc:sldMk cId="46895126" sldId="344"/>
            <ac:spMk id="31" creationId="{F78382DC-4207-465E-B379-1E16448AA222}"/>
          </ac:spMkLst>
        </pc:spChg>
        <pc:spChg chg="add del">
          <ac:chgData name="Papa Abdou Cissé" userId="48e9cad7db217f6f" providerId="LiveId" clId="{126CF30D-92A6-49FD-8764-DAB2047018E9}" dt="2024-12-15T14:13:59.691" v="251" actId="26606"/>
          <ac:spMkLst>
            <pc:docMk/>
            <pc:sldMk cId="46895126" sldId="344"/>
            <ac:spMk id="32" creationId="{BB93B4BF-AD35-4E52-8131-161C5FB9CDD7}"/>
          </ac:spMkLst>
        </pc:spChg>
        <pc:spChg chg="add del">
          <ac:chgData name="Papa Abdou Cissé" userId="48e9cad7db217f6f" providerId="LiveId" clId="{126CF30D-92A6-49FD-8764-DAB2047018E9}" dt="2024-12-15T14:17:49.987" v="275" actId="26606"/>
          <ac:spMkLst>
            <pc:docMk/>
            <pc:sldMk cId="46895126" sldId="344"/>
            <ac:spMk id="33" creationId="{1284CA7F-B696-4085-84C6-CD668817E685}"/>
          </ac:spMkLst>
        </pc:spChg>
        <pc:spChg chg="add del">
          <ac:chgData name="Papa Abdou Cissé" userId="48e9cad7db217f6f" providerId="LiveId" clId="{126CF30D-92A6-49FD-8764-DAB2047018E9}" dt="2024-12-15T14:17:49.987" v="275" actId="26606"/>
          <ac:spMkLst>
            <pc:docMk/>
            <pc:sldMk cId="46895126" sldId="344"/>
            <ac:spMk id="34" creationId="{FAA9CE81-CAF0-41E3-8E73-CAFA13A0B1A7}"/>
          </ac:spMkLst>
        </pc:spChg>
        <pc:spChg chg="add del">
          <ac:chgData name="Papa Abdou Cissé" userId="48e9cad7db217f6f" providerId="LiveId" clId="{126CF30D-92A6-49FD-8764-DAB2047018E9}" dt="2024-12-15T14:17:49.987" v="275" actId="26606"/>
          <ac:spMkLst>
            <pc:docMk/>
            <pc:sldMk cId="46895126" sldId="344"/>
            <ac:spMk id="35" creationId="{858A10F4-B847-4777-BC82-782F6FB36E40}"/>
          </ac:spMkLst>
        </pc:spChg>
        <pc:spChg chg="add del">
          <ac:chgData name="Papa Abdou Cissé" userId="48e9cad7db217f6f" providerId="LiveId" clId="{126CF30D-92A6-49FD-8764-DAB2047018E9}" dt="2024-12-15T14:17:49.987" v="275" actId="26606"/>
          <ac:spMkLst>
            <pc:docMk/>
            <pc:sldMk cId="46895126" sldId="344"/>
            <ac:spMk id="36" creationId="{8883B597-C9A1-46EF-AB6B-71DF0B1ED4A6}"/>
          </ac:spMkLst>
        </pc:spChg>
        <pc:spChg chg="add del">
          <ac:chgData name="Papa Abdou Cissé" userId="48e9cad7db217f6f" providerId="LiveId" clId="{126CF30D-92A6-49FD-8764-DAB2047018E9}" dt="2024-12-15T14:17:49.987" v="275" actId="26606"/>
          <ac:spMkLst>
            <pc:docMk/>
            <pc:sldMk cId="46895126" sldId="344"/>
            <ac:spMk id="37" creationId="{A0B38421-369F-445C-9543-5BC17BC09040}"/>
          </ac:spMkLst>
        </pc:spChg>
        <pc:spChg chg="add mod">
          <ac:chgData name="Papa Abdou Cissé" userId="48e9cad7db217f6f" providerId="LiveId" clId="{126CF30D-92A6-49FD-8764-DAB2047018E9}" dt="2024-12-15T14:21:58.463" v="378" actId="113"/>
          <ac:spMkLst>
            <pc:docMk/>
            <pc:sldMk cId="46895126" sldId="344"/>
            <ac:spMk id="38" creationId="{986D0097-99DF-3B01-1F67-A135CF327B3F}"/>
          </ac:spMkLst>
        </pc:spChg>
        <pc:spChg chg="add mod">
          <ac:chgData name="Papa Abdou Cissé" userId="48e9cad7db217f6f" providerId="LiveId" clId="{126CF30D-92A6-49FD-8764-DAB2047018E9}" dt="2024-12-15T14:24:54.378" v="450" actId="20577"/>
          <ac:spMkLst>
            <pc:docMk/>
            <pc:sldMk cId="46895126" sldId="344"/>
            <ac:spMk id="39" creationId="{080866AD-A1DE-3A92-52FD-BE157030BCC2}"/>
          </ac:spMkLst>
        </pc:spChg>
        <pc:spChg chg="add mod">
          <ac:chgData name="Papa Abdou Cissé" userId="48e9cad7db217f6f" providerId="LiveId" clId="{126CF30D-92A6-49FD-8764-DAB2047018E9}" dt="2024-12-15T14:25:32.634" v="482" actId="20577"/>
          <ac:spMkLst>
            <pc:docMk/>
            <pc:sldMk cId="46895126" sldId="344"/>
            <ac:spMk id="40" creationId="{38AFB28B-6BBB-4658-066D-9E3122100EB4}"/>
          </ac:spMkLst>
        </pc:spChg>
        <pc:spChg chg="add mod">
          <ac:chgData name="Papa Abdou Cissé" userId="48e9cad7db217f6f" providerId="LiveId" clId="{126CF30D-92A6-49FD-8764-DAB2047018E9}" dt="2024-12-15T14:23:56.790" v="427" actId="20577"/>
          <ac:spMkLst>
            <pc:docMk/>
            <pc:sldMk cId="46895126" sldId="344"/>
            <ac:spMk id="41" creationId="{4CDBDCA3-2286-36C2-8721-72133A8D11F8}"/>
          </ac:spMkLst>
        </pc:spChg>
        <pc:spChg chg="add mod">
          <ac:chgData name="Papa Abdou Cissé" userId="48e9cad7db217f6f" providerId="LiveId" clId="{126CF30D-92A6-49FD-8764-DAB2047018E9}" dt="2024-12-15T14:26:01.621" v="501" actId="207"/>
          <ac:spMkLst>
            <pc:docMk/>
            <pc:sldMk cId="46895126" sldId="344"/>
            <ac:spMk id="43" creationId="{C169FBD5-E6C0-9703-2482-D3D2D2F1C64B}"/>
          </ac:spMkLst>
        </pc:spChg>
        <pc:spChg chg="add mod">
          <ac:chgData name="Papa Abdou Cissé" userId="48e9cad7db217f6f" providerId="LiveId" clId="{126CF30D-92A6-49FD-8764-DAB2047018E9}" dt="2024-12-15T16:36:07.524" v="1520" actId="1076"/>
          <ac:spMkLst>
            <pc:docMk/>
            <pc:sldMk cId="46895126" sldId="344"/>
            <ac:spMk id="45" creationId="{E64E03A0-A02E-AABC-7C06-9B693E9E5866}"/>
          </ac:spMkLst>
        </pc:spChg>
        <pc:picChg chg="add mod ord">
          <ac:chgData name="Papa Abdou Cissé" userId="48e9cad7db217f6f" providerId="LiveId" clId="{126CF30D-92A6-49FD-8764-DAB2047018E9}" dt="2024-12-15T14:18:42.382" v="286" actId="1076"/>
          <ac:picMkLst>
            <pc:docMk/>
            <pc:sldMk cId="46895126" sldId="344"/>
            <ac:picMk id="5" creationId="{A2968693-3123-CFFB-CB9D-980DF4726961}"/>
          </ac:picMkLst>
        </pc:picChg>
        <pc:picChg chg="add del mod">
          <ac:chgData name="Papa Abdou Cissé" userId="48e9cad7db217f6f" providerId="LiveId" clId="{126CF30D-92A6-49FD-8764-DAB2047018E9}" dt="2024-12-15T14:10:44.564" v="226" actId="478"/>
          <ac:picMkLst>
            <pc:docMk/>
            <pc:sldMk cId="46895126" sldId="344"/>
            <ac:picMk id="7" creationId="{07AECD38-6F87-5B72-B20D-812682F54E80}"/>
          </ac:picMkLst>
        </pc:picChg>
        <pc:picChg chg="del">
          <ac:chgData name="Papa Abdou Cissé" userId="48e9cad7db217f6f" providerId="LiveId" clId="{126CF30D-92A6-49FD-8764-DAB2047018E9}" dt="2024-12-15T14:08:02.294" v="211" actId="478"/>
          <ac:picMkLst>
            <pc:docMk/>
            <pc:sldMk cId="46895126" sldId="344"/>
            <ac:picMk id="8" creationId="{05B49B2F-1BAD-3515-1849-3FB4E260266E}"/>
          </ac:picMkLst>
        </pc:picChg>
        <pc:picChg chg="add mod ord">
          <ac:chgData name="Papa Abdou Cissé" userId="48e9cad7db217f6f" providerId="LiveId" clId="{126CF30D-92A6-49FD-8764-DAB2047018E9}" dt="2024-12-15T14:18:28.315" v="281" actId="1076"/>
          <ac:picMkLst>
            <pc:docMk/>
            <pc:sldMk cId="46895126" sldId="344"/>
            <ac:picMk id="10" creationId="{0A8108BC-57C4-C2A8-7D3B-86E6463E3CAD}"/>
          </ac:picMkLst>
        </pc:picChg>
        <pc:picChg chg="add mod">
          <ac:chgData name="Papa Abdou Cissé" userId="48e9cad7db217f6f" providerId="LiveId" clId="{126CF30D-92A6-49FD-8764-DAB2047018E9}" dt="2024-12-15T14:18:23.704" v="280" actId="1076"/>
          <ac:picMkLst>
            <pc:docMk/>
            <pc:sldMk cId="46895126" sldId="344"/>
            <ac:picMk id="13" creationId="{6A59C5BA-9997-726B-49DF-5D1C81433AB8}"/>
          </ac:picMkLst>
        </pc:picChg>
        <pc:picChg chg="add mod ord">
          <ac:chgData name="Papa Abdou Cissé" userId="48e9cad7db217f6f" providerId="LiveId" clId="{126CF30D-92A6-49FD-8764-DAB2047018E9}" dt="2024-12-15T14:18:53.218" v="289" actId="14100"/>
          <ac:picMkLst>
            <pc:docMk/>
            <pc:sldMk cId="46895126" sldId="344"/>
            <ac:picMk id="19" creationId="{4D9DB771-19E0-1B95-B2F8-450608DC2BCF}"/>
          </ac:picMkLst>
        </pc:picChg>
        <pc:picChg chg="add mod ord">
          <ac:chgData name="Papa Abdou Cissé" userId="48e9cad7db217f6f" providerId="LiveId" clId="{126CF30D-92A6-49FD-8764-DAB2047018E9}" dt="2024-12-15T14:18:57.663" v="290" actId="1076"/>
          <ac:picMkLst>
            <pc:docMk/>
            <pc:sldMk cId="46895126" sldId="344"/>
            <ac:picMk id="21" creationId="{EA2BC00F-0DC5-E732-0E90-5383ABDAF752}"/>
          </ac:picMkLst>
        </pc:picChg>
        <pc:picChg chg="add mod">
          <ac:chgData name="Papa Abdou Cissé" userId="48e9cad7db217f6f" providerId="LiveId" clId="{126CF30D-92A6-49FD-8764-DAB2047018E9}" dt="2024-12-15T14:17:26.384" v="274"/>
          <ac:picMkLst>
            <pc:docMk/>
            <pc:sldMk cId="46895126" sldId="344"/>
            <ac:picMk id="22" creationId="{685EFDED-0F0D-5384-9A98-66E786A90BAD}"/>
          </ac:picMkLst>
        </pc:pic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42" creationId="{B817B4B8-5E01-4B44-BC25-876D56C12149}"/>
          </ac:cxnSpMkLst>
        </pc:cxn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44" creationId="{D683D1A4-93E5-4A4D-B103-8223A220EB2B}"/>
          </ac:cxnSpMkLst>
        </pc:cxn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46" creationId="{B0E8ABF4-C289-489E-BEFB-3077F9D9C773}"/>
          </ac:cxnSpMkLst>
        </pc:cxn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48" creationId="{7989CFA0-35DD-4943-B365-488C66B9B192}"/>
          </ac:cxnSpMkLst>
        </pc:cxn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50" creationId="{688AD040-1A2B-4FB4-A345-7B9F3E5ED9B0}"/>
          </ac:cxnSpMkLst>
        </pc:cxnChg>
        <pc:cxnChg chg="add">
          <ac:chgData name="Papa Abdou Cissé" userId="48e9cad7db217f6f" providerId="LiveId" clId="{126CF30D-92A6-49FD-8764-DAB2047018E9}" dt="2024-12-15T14:17:49.987" v="275" actId="26606"/>
          <ac:cxnSpMkLst>
            <pc:docMk/>
            <pc:sldMk cId="46895126" sldId="344"/>
            <ac:cxnSpMk id="52" creationId="{823B704A-724B-41D6-8F33-76939E727D2A}"/>
          </ac:cxnSpMkLst>
        </pc:cxnChg>
      </pc:sldChg>
      <pc:sldChg chg="addSp delSp modSp mod ord setBg">
        <pc:chgData name="Papa Abdou Cissé" userId="48e9cad7db217f6f" providerId="LiveId" clId="{126CF30D-92A6-49FD-8764-DAB2047018E9}" dt="2024-12-15T16:22:29.699" v="1443" actId="14100"/>
        <pc:sldMkLst>
          <pc:docMk/>
          <pc:sldMk cId="2480808798" sldId="345"/>
        </pc:sldMkLst>
        <pc:spChg chg="add del mod">
          <ac:chgData name="Papa Abdou Cissé" userId="48e9cad7db217f6f" providerId="LiveId" clId="{126CF30D-92A6-49FD-8764-DAB2047018E9}" dt="2024-12-15T16:20:25.555" v="1419" actId="478"/>
          <ac:spMkLst>
            <pc:docMk/>
            <pc:sldMk cId="2480808798" sldId="345"/>
            <ac:spMk id="2" creationId="{1A628600-0A58-6BA8-7703-151F8DA91298}"/>
          </ac:spMkLst>
        </pc:spChg>
        <pc:spChg chg="mod">
          <ac:chgData name="Papa Abdou Cissé" userId="48e9cad7db217f6f" providerId="LiveId" clId="{126CF30D-92A6-49FD-8764-DAB2047018E9}" dt="2024-12-15T15:02:46.500" v="553" actId="26606"/>
          <ac:spMkLst>
            <pc:docMk/>
            <pc:sldMk cId="2480808798" sldId="345"/>
            <ac:spMk id="3" creationId="{A4DB5723-9BA2-3C37-7615-A7541053F5F9}"/>
          </ac:spMkLst>
        </pc:spChg>
        <pc:spChg chg="add mod">
          <ac:chgData name="Papa Abdou Cissé" userId="48e9cad7db217f6f" providerId="LiveId" clId="{126CF30D-92A6-49FD-8764-DAB2047018E9}" dt="2024-12-15T16:22:29.699" v="1443" actId="14100"/>
          <ac:spMkLst>
            <pc:docMk/>
            <pc:sldMk cId="2480808798" sldId="345"/>
            <ac:spMk id="6" creationId="{C79A7A2D-3046-8A23-A36E-57EEDF4601B7}"/>
          </ac:spMkLst>
        </pc:spChg>
        <pc:spChg chg="add del">
          <ac:chgData name="Papa Abdou Cissé" userId="48e9cad7db217f6f" providerId="LiveId" clId="{126CF30D-92A6-49FD-8764-DAB2047018E9}" dt="2024-12-15T15:02:46.481" v="552" actId="26606"/>
          <ac:spMkLst>
            <pc:docMk/>
            <pc:sldMk cId="2480808798" sldId="345"/>
            <ac:spMk id="13" creationId="{E91DC736-0EF8-4F87-9146-EBF1D2EE4D3D}"/>
          </ac:spMkLst>
        </pc:spChg>
        <pc:spChg chg="add del">
          <ac:chgData name="Papa Abdou Cissé" userId="48e9cad7db217f6f" providerId="LiveId" clId="{126CF30D-92A6-49FD-8764-DAB2047018E9}" dt="2024-12-15T15:02:46.481" v="552" actId="26606"/>
          <ac:spMkLst>
            <pc:docMk/>
            <pc:sldMk cId="2480808798" sldId="345"/>
            <ac:spMk id="15" creationId="{097CD68E-23E3-4007-8847-CD0944C4F7BE}"/>
          </ac:spMkLst>
        </pc:spChg>
        <pc:spChg chg="add del">
          <ac:chgData name="Papa Abdou Cissé" userId="48e9cad7db217f6f" providerId="LiveId" clId="{126CF30D-92A6-49FD-8764-DAB2047018E9}" dt="2024-12-15T15:02:46.481" v="552" actId="26606"/>
          <ac:spMkLst>
            <pc:docMk/>
            <pc:sldMk cId="2480808798" sldId="345"/>
            <ac:spMk id="17" creationId="{AF2F604E-43BE-4DC3-B983-E071523364F8}"/>
          </ac:spMkLst>
        </pc:spChg>
        <pc:spChg chg="add del">
          <ac:chgData name="Papa Abdou Cissé" userId="48e9cad7db217f6f" providerId="LiveId" clId="{126CF30D-92A6-49FD-8764-DAB2047018E9}" dt="2024-12-15T15:02:46.481" v="552" actId="26606"/>
          <ac:spMkLst>
            <pc:docMk/>
            <pc:sldMk cId="2480808798" sldId="345"/>
            <ac:spMk id="19" creationId="{08C9B587-E65E-4B52-B37C-ABEBB6E87928}"/>
          </ac:spMkLst>
        </pc:spChg>
        <pc:spChg chg="add">
          <ac:chgData name="Papa Abdou Cissé" userId="48e9cad7db217f6f" providerId="LiveId" clId="{126CF30D-92A6-49FD-8764-DAB2047018E9}" dt="2024-12-15T15:02:46.500" v="553" actId="26606"/>
          <ac:spMkLst>
            <pc:docMk/>
            <pc:sldMk cId="2480808798" sldId="345"/>
            <ac:spMk id="21" creationId="{0671A8AE-40A1-4631-A6B8-581AFF065482}"/>
          </ac:spMkLst>
        </pc:spChg>
        <pc:spChg chg="add">
          <ac:chgData name="Papa Abdou Cissé" userId="48e9cad7db217f6f" providerId="LiveId" clId="{126CF30D-92A6-49FD-8764-DAB2047018E9}" dt="2024-12-15T15:02:46.500" v="553" actId="26606"/>
          <ac:spMkLst>
            <pc:docMk/>
            <pc:sldMk cId="2480808798" sldId="345"/>
            <ac:spMk id="22" creationId="{AB58EF07-17C2-48CF-ABB0-EEF1F17CB8F0}"/>
          </ac:spMkLst>
        </pc:spChg>
        <pc:spChg chg="add">
          <ac:chgData name="Papa Abdou Cissé" userId="48e9cad7db217f6f" providerId="LiveId" clId="{126CF30D-92A6-49FD-8764-DAB2047018E9}" dt="2024-12-15T15:02:46.500" v="553" actId="26606"/>
          <ac:spMkLst>
            <pc:docMk/>
            <pc:sldMk cId="2480808798" sldId="345"/>
            <ac:spMk id="23" creationId="{AF2F604E-43BE-4DC3-B983-E071523364F8}"/>
          </ac:spMkLst>
        </pc:spChg>
        <pc:spChg chg="add">
          <ac:chgData name="Papa Abdou Cissé" userId="48e9cad7db217f6f" providerId="LiveId" clId="{126CF30D-92A6-49FD-8764-DAB2047018E9}" dt="2024-12-15T15:02:46.500" v="553" actId="26606"/>
          <ac:spMkLst>
            <pc:docMk/>
            <pc:sldMk cId="2480808798" sldId="345"/>
            <ac:spMk id="24" creationId="{08C9B587-E65E-4B52-B37C-ABEBB6E87928}"/>
          </ac:spMkLst>
        </pc:spChg>
        <pc:graphicFrameChg chg="add del modGraphic">
          <ac:chgData name="Papa Abdou Cissé" userId="48e9cad7db217f6f" providerId="LiveId" clId="{126CF30D-92A6-49FD-8764-DAB2047018E9}" dt="2024-12-15T16:19:30.109" v="1408" actId="478"/>
          <ac:graphicFrameMkLst>
            <pc:docMk/>
            <pc:sldMk cId="2480808798" sldId="345"/>
            <ac:graphicFrameMk id="5" creationId="{D9BFCF18-1504-67AF-A615-630D0E654FF2}"/>
          </ac:graphicFrameMkLst>
        </pc:graphicFrameChg>
        <pc:picChg chg="mod">
          <ac:chgData name="Papa Abdou Cissé" userId="48e9cad7db217f6f" providerId="LiveId" clId="{126CF30D-92A6-49FD-8764-DAB2047018E9}" dt="2024-12-15T16:21:55.342" v="1431" actId="1076"/>
          <ac:picMkLst>
            <pc:docMk/>
            <pc:sldMk cId="2480808798" sldId="345"/>
            <ac:picMk id="8" creationId="{A0456100-ACA0-A585-4DBD-03F745014A62}"/>
          </ac:picMkLst>
        </pc:picChg>
      </pc:sldChg>
      <pc:sldChg chg="addSp delSp modSp mod setBg">
        <pc:chgData name="Papa Abdou Cissé" userId="48e9cad7db217f6f" providerId="LiveId" clId="{126CF30D-92A6-49FD-8764-DAB2047018E9}" dt="2024-12-15T16:38:00.113" v="1536" actId="1036"/>
        <pc:sldMkLst>
          <pc:docMk/>
          <pc:sldMk cId="1687772120" sldId="346"/>
        </pc:sldMkLst>
        <pc:spChg chg="del">
          <ac:chgData name="Papa Abdou Cissé" userId="48e9cad7db217f6f" providerId="LiveId" clId="{126CF30D-92A6-49FD-8764-DAB2047018E9}" dt="2024-12-15T15:03:44.379" v="555" actId="478"/>
          <ac:spMkLst>
            <pc:docMk/>
            <pc:sldMk cId="1687772120" sldId="346"/>
            <ac:spMk id="2" creationId="{14388CEB-A34A-5B8B-0040-B5EC7CF1CE88}"/>
          </ac:spMkLst>
        </pc:spChg>
        <pc:spChg chg="mod">
          <ac:chgData name="Papa Abdou Cissé" userId="48e9cad7db217f6f" providerId="LiveId" clId="{126CF30D-92A6-49FD-8764-DAB2047018E9}" dt="2024-12-15T15:13:23.228" v="723" actId="14100"/>
          <ac:spMkLst>
            <pc:docMk/>
            <pc:sldMk cId="1687772120" sldId="346"/>
            <ac:spMk id="3" creationId="{08FD3444-996E-B2DB-E36E-2AC078213894}"/>
          </ac:spMkLst>
        </pc:spChg>
        <pc:spChg chg="add mod">
          <ac:chgData name="Papa Abdou Cissé" userId="48e9cad7db217f6f" providerId="LiveId" clId="{126CF30D-92A6-49FD-8764-DAB2047018E9}" dt="2024-12-15T15:09:16.994" v="642" actId="113"/>
          <ac:spMkLst>
            <pc:docMk/>
            <pc:sldMk cId="1687772120" sldId="346"/>
            <ac:spMk id="11" creationId="{105C33D7-FBD3-67C8-9CFF-26C5721F0C53}"/>
          </ac:spMkLst>
        </pc:spChg>
        <pc:spChg chg="add mod">
          <ac:chgData name="Papa Abdou Cissé" userId="48e9cad7db217f6f" providerId="LiveId" clId="{126CF30D-92A6-49FD-8764-DAB2047018E9}" dt="2024-12-15T15:11:38.841" v="712" actId="20577"/>
          <ac:spMkLst>
            <pc:docMk/>
            <pc:sldMk cId="1687772120" sldId="346"/>
            <ac:spMk id="12" creationId="{57C26871-B1E7-DD6E-7A96-7B83ED8FAE31}"/>
          </ac:spMkLst>
        </pc:spChg>
        <pc:spChg chg="add mod">
          <ac:chgData name="Papa Abdou Cissé" userId="48e9cad7db217f6f" providerId="LiveId" clId="{126CF30D-92A6-49FD-8764-DAB2047018E9}" dt="2024-12-15T15:11:55.695" v="714" actId="207"/>
          <ac:spMkLst>
            <pc:docMk/>
            <pc:sldMk cId="1687772120" sldId="346"/>
            <ac:spMk id="13" creationId="{44CFA006-01DF-325F-50B0-D6FDF1B293CD}"/>
          </ac:spMkLst>
        </pc:spChg>
        <pc:spChg chg="add mod">
          <ac:chgData name="Papa Abdou Cissé" userId="48e9cad7db217f6f" providerId="LiveId" clId="{126CF30D-92A6-49FD-8764-DAB2047018E9}" dt="2024-12-15T16:36:26.269" v="1522" actId="1076"/>
          <ac:spMkLst>
            <pc:docMk/>
            <pc:sldMk cId="1687772120" sldId="346"/>
            <ac:spMk id="14" creationId="{AB955B1C-DCF0-E763-FB9F-5D3533596D32}"/>
          </ac:spMkLst>
        </pc:spChg>
        <pc:spChg chg="add">
          <ac:chgData name="Papa Abdou Cissé" userId="48e9cad7db217f6f" providerId="LiveId" clId="{126CF30D-92A6-49FD-8764-DAB2047018E9}" dt="2024-12-15T15:06:42.775" v="568" actId="26606"/>
          <ac:spMkLst>
            <pc:docMk/>
            <pc:sldMk cId="1687772120" sldId="346"/>
            <ac:spMk id="15" creationId="{26FF42C2-EA15-4154-B242-E98E88CED99C}"/>
          </ac:spMkLst>
        </pc:spChg>
        <pc:spChg chg="add mod">
          <ac:chgData name="Papa Abdou Cissé" userId="48e9cad7db217f6f" providerId="LiveId" clId="{126CF30D-92A6-49FD-8764-DAB2047018E9}" dt="2024-12-15T16:37:57.242" v="1535" actId="20577"/>
          <ac:spMkLst>
            <pc:docMk/>
            <pc:sldMk cId="1687772120" sldId="346"/>
            <ac:spMk id="16" creationId="{08DEF021-763E-937B-43F3-1C1A356047CB}"/>
          </ac:spMkLst>
        </pc:spChg>
        <pc:spChg chg="add">
          <ac:chgData name="Papa Abdou Cissé" userId="48e9cad7db217f6f" providerId="LiveId" clId="{126CF30D-92A6-49FD-8764-DAB2047018E9}" dt="2024-12-15T15:06:42.775" v="568" actId="26606"/>
          <ac:spMkLst>
            <pc:docMk/>
            <pc:sldMk cId="1687772120" sldId="346"/>
            <ac:spMk id="17" creationId="{D79DE9F7-28C4-4856-BA57-D696E124C137}"/>
          </ac:spMkLst>
        </pc:spChg>
        <pc:spChg chg="add">
          <ac:chgData name="Papa Abdou Cissé" userId="48e9cad7db217f6f" providerId="LiveId" clId="{126CF30D-92A6-49FD-8764-DAB2047018E9}" dt="2024-12-15T15:06:42.775" v="568" actId="26606"/>
          <ac:spMkLst>
            <pc:docMk/>
            <pc:sldMk cId="1687772120" sldId="346"/>
            <ac:spMk id="19" creationId="{E1F9ED9C-121B-44C6-A308-5824769C40D5}"/>
          </ac:spMkLst>
        </pc:spChg>
        <pc:spChg chg="add">
          <ac:chgData name="Papa Abdou Cissé" userId="48e9cad7db217f6f" providerId="LiveId" clId="{126CF30D-92A6-49FD-8764-DAB2047018E9}" dt="2024-12-15T15:06:42.775" v="568" actId="26606"/>
          <ac:spMkLst>
            <pc:docMk/>
            <pc:sldMk cId="1687772120" sldId="346"/>
            <ac:spMk id="21" creationId="{4A5F8185-F27B-4E99-A06C-007336FE3F2D}"/>
          </ac:spMkLst>
        </pc:spChg>
        <pc:picChg chg="add mod ord">
          <ac:chgData name="Papa Abdou Cissé" userId="48e9cad7db217f6f" providerId="LiveId" clId="{126CF30D-92A6-49FD-8764-DAB2047018E9}" dt="2024-12-15T15:10:38.925" v="659" actId="1076"/>
          <ac:picMkLst>
            <pc:docMk/>
            <pc:sldMk cId="1687772120" sldId="346"/>
            <ac:picMk id="5" creationId="{F7359D04-9DAB-AAAA-C887-4E494DC4EB38}"/>
          </ac:picMkLst>
        </pc:picChg>
        <pc:picChg chg="add mod ord">
          <ac:chgData name="Papa Abdou Cissé" userId="48e9cad7db217f6f" providerId="LiveId" clId="{126CF30D-92A6-49FD-8764-DAB2047018E9}" dt="2024-12-15T16:38:00.113" v="1536" actId="1036"/>
          <ac:picMkLst>
            <pc:docMk/>
            <pc:sldMk cId="1687772120" sldId="346"/>
            <ac:picMk id="7" creationId="{AF4107D0-532C-B039-C6D9-33EDE482B1EC}"/>
          </ac:picMkLst>
        </pc:picChg>
        <pc:picChg chg="del">
          <ac:chgData name="Papa Abdou Cissé" userId="48e9cad7db217f6f" providerId="LiveId" clId="{126CF30D-92A6-49FD-8764-DAB2047018E9}" dt="2024-12-15T15:03:48.213" v="556" actId="478"/>
          <ac:picMkLst>
            <pc:docMk/>
            <pc:sldMk cId="1687772120" sldId="346"/>
            <ac:picMk id="8" creationId="{AE206D94-CB43-E1DC-6AD3-187AB65789D7}"/>
          </ac:picMkLst>
        </pc:picChg>
        <pc:picChg chg="add mod">
          <ac:chgData name="Papa Abdou Cissé" userId="48e9cad7db217f6f" providerId="LiveId" clId="{126CF30D-92A6-49FD-8764-DAB2047018E9}" dt="2024-12-15T15:07:17.080" v="576" actId="14100"/>
          <ac:picMkLst>
            <pc:docMk/>
            <pc:sldMk cId="1687772120" sldId="346"/>
            <ac:picMk id="10" creationId="{9ABDEC30-A43B-7434-A81A-863E9D4DB020}"/>
          </ac:picMkLst>
        </pc:picChg>
      </pc:sldChg>
      <pc:sldChg chg="addSp delSp modSp mod ord setBg addAnim delAnim">
        <pc:chgData name="Papa Abdou Cissé" userId="48e9cad7db217f6f" providerId="LiveId" clId="{126CF30D-92A6-49FD-8764-DAB2047018E9}" dt="2024-12-15T16:03:22.324" v="1269" actId="27636"/>
        <pc:sldMkLst>
          <pc:docMk/>
          <pc:sldMk cId="4147814919" sldId="347"/>
        </pc:sldMkLst>
        <pc:spChg chg="del mod">
          <ac:chgData name="Papa Abdou Cissé" userId="48e9cad7db217f6f" providerId="LiveId" clId="{126CF30D-92A6-49FD-8764-DAB2047018E9}" dt="2024-12-15T15:14:39.625" v="772"/>
          <ac:spMkLst>
            <pc:docMk/>
            <pc:sldMk cId="4147814919" sldId="347"/>
            <ac:spMk id="2" creationId="{7983D63B-C8EE-3A23-2E1B-80A7A5C75180}"/>
          </ac:spMkLst>
        </pc:spChg>
        <pc:spChg chg="del mod ord">
          <ac:chgData name="Papa Abdou Cissé" userId="48e9cad7db217f6f" providerId="LiveId" clId="{126CF30D-92A6-49FD-8764-DAB2047018E9}" dt="2024-12-15T15:16:31.423" v="825" actId="478"/>
          <ac:spMkLst>
            <pc:docMk/>
            <pc:sldMk cId="4147814919" sldId="347"/>
            <ac:spMk id="3" creationId="{E84573B0-6749-D19A-4A28-59A4E5FF493D}"/>
          </ac:spMkLst>
        </pc:spChg>
        <pc:spChg chg="add mod">
          <ac:chgData name="Papa Abdou Cissé" userId="48e9cad7db217f6f" providerId="LiveId" clId="{126CF30D-92A6-49FD-8764-DAB2047018E9}" dt="2024-12-15T16:03:22.324" v="1269" actId="27636"/>
          <ac:spMkLst>
            <pc:docMk/>
            <pc:sldMk cId="4147814919" sldId="347"/>
            <ac:spMk id="4" creationId="{1882E278-3A5E-1D50-4590-9128E5E0EA1A}"/>
          </ac:spMkLst>
        </pc:spChg>
        <pc:spChg chg="add">
          <ac:chgData name="Papa Abdou Cissé" userId="48e9cad7db217f6f" providerId="LiveId" clId="{126CF30D-92A6-49FD-8764-DAB2047018E9}" dt="2024-12-15T15:15:56.156" v="823" actId="26606"/>
          <ac:spMkLst>
            <pc:docMk/>
            <pc:sldMk cId="4147814919" sldId="347"/>
            <ac:spMk id="9" creationId="{A8DB9CD9-59B1-4D73-BC4C-98796A48EF9B}"/>
          </ac:spMkLst>
        </pc:spChg>
        <pc:spChg chg="add del">
          <ac:chgData name="Papa Abdou Cissé" userId="48e9cad7db217f6f" providerId="LiveId" clId="{126CF30D-92A6-49FD-8764-DAB2047018E9}" dt="2024-12-15T15:15:56.127" v="822" actId="26606"/>
          <ac:spMkLst>
            <pc:docMk/>
            <pc:sldMk cId="4147814919" sldId="347"/>
            <ac:spMk id="11" creationId="{A3363022-C969-41E9-8EB2-E4C94908C1FA}"/>
          </ac:spMkLst>
        </pc:spChg>
        <pc:spChg chg="add del">
          <ac:chgData name="Papa Abdou Cissé" userId="48e9cad7db217f6f" providerId="LiveId" clId="{126CF30D-92A6-49FD-8764-DAB2047018E9}" dt="2024-12-15T15:15:56.127" v="822" actId="26606"/>
          <ac:spMkLst>
            <pc:docMk/>
            <pc:sldMk cId="4147814919" sldId="347"/>
            <ac:spMk id="13" creationId="{8D1AD6B3-BE88-4CEB-BA17-790657CC4729}"/>
          </ac:spMkLst>
        </pc:spChg>
        <pc:spChg chg="add">
          <ac:chgData name="Papa Abdou Cissé" userId="48e9cad7db217f6f" providerId="LiveId" clId="{126CF30D-92A6-49FD-8764-DAB2047018E9}" dt="2024-12-15T15:15:56.156" v="823" actId="26606"/>
          <ac:spMkLst>
            <pc:docMk/>
            <pc:sldMk cId="4147814919" sldId="347"/>
            <ac:spMk id="21" creationId="{8874A6A9-41FF-4E33-AFA8-F9F81436A59E}"/>
          </ac:spMkLst>
        </pc:spChg>
        <pc:grpChg chg="add del">
          <ac:chgData name="Papa Abdou Cissé" userId="48e9cad7db217f6f" providerId="LiveId" clId="{126CF30D-92A6-49FD-8764-DAB2047018E9}" dt="2024-12-15T15:15:56.127" v="822" actId="26606"/>
          <ac:grpSpMkLst>
            <pc:docMk/>
            <pc:sldMk cId="4147814919" sldId="347"/>
            <ac:grpSpMk id="15" creationId="{89D1390B-7E13-4B4F-9CB2-391063412E54}"/>
          </ac:grpSpMkLst>
        </pc:grpChg>
        <pc:grpChg chg="add">
          <ac:chgData name="Papa Abdou Cissé" userId="48e9cad7db217f6f" providerId="LiveId" clId="{126CF30D-92A6-49FD-8764-DAB2047018E9}" dt="2024-12-15T15:15:56.156" v="823" actId="26606"/>
          <ac:grpSpMkLst>
            <pc:docMk/>
            <pc:sldMk cId="4147814919" sldId="347"/>
            <ac:grpSpMk id="22" creationId="{721D730E-1F97-4071-B143-B05E6D2599BC}"/>
          </ac:grpSpMkLst>
        </pc:grpChg>
        <pc:picChg chg="add del">
          <ac:chgData name="Papa Abdou Cissé" userId="48e9cad7db217f6f" providerId="LiveId" clId="{126CF30D-92A6-49FD-8764-DAB2047018E9}" dt="2024-12-15T15:15:56.127" v="822" actId="26606"/>
          <ac:picMkLst>
            <pc:docMk/>
            <pc:sldMk cId="4147814919" sldId="347"/>
            <ac:picMk id="6" creationId="{5CA3BB08-62A1-762B-C7A3-8BAE4AA913A5}"/>
          </ac:picMkLst>
        </pc:picChg>
        <pc:picChg chg="del">
          <ac:chgData name="Papa Abdou Cissé" userId="48e9cad7db217f6f" providerId="LiveId" clId="{126CF30D-92A6-49FD-8764-DAB2047018E9}" dt="2024-12-15T15:14:39.615" v="770" actId="478"/>
          <ac:picMkLst>
            <pc:docMk/>
            <pc:sldMk cId="4147814919" sldId="347"/>
            <ac:picMk id="8" creationId="{E82F4233-77BE-7C88-C13D-D4A941AA693D}"/>
          </ac:picMkLst>
        </pc:picChg>
      </pc:sldChg>
      <pc:sldChg chg="addSp delSp modSp mod">
        <pc:chgData name="Papa Abdou Cissé" userId="48e9cad7db217f6f" providerId="LiveId" clId="{126CF30D-92A6-49FD-8764-DAB2047018E9}" dt="2024-12-15T16:38:33.605" v="1542" actId="20577"/>
        <pc:sldMkLst>
          <pc:docMk/>
          <pc:sldMk cId="3006403531" sldId="348"/>
        </pc:sldMkLst>
        <pc:spChg chg="mod">
          <ac:chgData name="Papa Abdou Cissé" userId="48e9cad7db217f6f" providerId="LiveId" clId="{126CF30D-92A6-49FD-8764-DAB2047018E9}" dt="2024-12-15T16:12:34.545" v="1336" actId="14100"/>
          <ac:spMkLst>
            <pc:docMk/>
            <pc:sldMk cId="3006403531" sldId="348"/>
            <ac:spMk id="2" creationId="{4ED4E903-8115-29F5-36E6-6B0935949AF0}"/>
          </ac:spMkLst>
        </pc:spChg>
        <pc:spChg chg="mod">
          <ac:chgData name="Papa Abdou Cissé" userId="48e9cad7db217f6f" providerId="LiveId" clId="{126CF30D-92A6-49FD-8764-DAB2047018E9}" dt="2024-12-15T16:38:33.605" v="1542" actId="20577"/>
          <ac:spMkLst>
            <pc:docMk/>
            <pc:sldMk cId="3006403531" sldId="348"/>
            <ac:spMk id="3" creationId="{90C8514E-A517-96E2-7241-44C5E1890A08}"/>
          </ac:spMkLst>
        </pc:spChg>
        <pc:spChg chg="add mod">
          <ac:chgData name="Papa Abdou Cissé" userId="48e9cad7db217f6f" providerId="LiveId" clId="{126CF30D-92A6-49FD-8764-DAB2047018E9}" dt="2024-12-15T16:12:41.536" v="1337" actId="1076"/>
          <ac:spMkLst>
            <pc:docMk/>
            <pc:sldMk cId="3006403531" sldId="348"/>
            <ac:spMk id="4" creationId="{115CB358-C8EC-D7B7-57B1-23730F8F56A3}"/>
          </ac:spMkLst>
        </pc:spChg>
        <pc:picChg chg="add del mod ord">
          <ac:chgData name="Papa Abdou Cissé" userId="48e9cad7db217f6f" providerId="LiveId" clId="{126CF30D-92A6-49FD-8764-DAB2047018E9}" dt="2024-12-15T16:07:23.588" v="1320" actId="478"/>
          <ac:picMkLst>
            <pc:docMk/>
            <pc:sldMk cId="3006403531" sldId="348"/>
            <ac:picMk id="5" creationId="{C1B46835-1AC4-48FC-1A99-BA78E44550DD}"/>
          </ac:picMkLst>
        </pc:picChg>
        <pc:picChg chg="add mod ord">
          <ac:chgData name="Papa Abdou Cissé" userId="48e9cad7db217f6f" providerId="LiveId" clId="{126CF30D-92A6-49FD-8764-DAB2047018E9}" dt="2024-12-15T16:37:40.344" v="1528" actId="1035"/>
          <ac:picMkLst>
            <pc:docMk/>
            <pc:sldMk cId="3006403531" sldId="348"/>
            <ac:picMk id="6" creationId="{3EEE5BA7-D2CC-F502-F303-88A27BA5EB1C}"/>
          </ac:picMkLst>
        </pc:picChg>
        <pc:picChg chg="del mod">
          <ac:chgData name="Papa Abdou Cissé" userId="48e9cad7db217f6f" providerId="LiveId" clId="{126CF30D-92A6-49FD-8764-DAB2047018E9}" dt="2024-12-15T15:30:14.071" v="1026" actId="478"/>
          <ac:picMkLst>
            <pc:docMk/>
            <pc:sldMk cId="3006403531" sldId="348"/>
            <ac:picMk id="8" creationId="{E783FAA8-38A1-853E-0D93-2F9595214C8F}"/>
          </ac:picMkLst>
        </pc:picChg>
      </pc:sldChg>
      <pc:sldChg chg="del">
        <pc:chgData name="Papa Abdou Cissé" userId="48e9cad7db217f6f" providerId="LiveId" clId="{126CF30D-92A6-49FD-8764-DAB2047018E9}" dt="2024-12-15T15:34:30.825" v="1033" actId="2696"/>
        <pc:sldMkLst>
          <pc:docMk/>
          <pc:sldMk cId="2961733101" sldId="349"/>
        </pc:sldMkLst>
      </pc:sldChg>
      <pc:sldChg chg="del">
        <pc:chgData name="Papa Abdou Cissé" userId="48e9cad7db217f6f" providerId="LiveId" clId="{126CF30D-92A6-49FD-8764-DAB2047018E9}" dt="2024-12-15T15:34:35.284" v="1034" actId="2696"/>
        <pc:sldMkLst>
          <pc:docMk/>
          <pc:sldMk cId="4047717669" sldId="350"/>
        </pc:sldMkLst>
      </pc:sldChg>
      <pc:sldChg chg="del">
        <pc:chgData name="Papa Abdou Cissé" userId="48e9cad7db217f6f" providerId="LiveId" clId="{126CF30D-92A6-49FD-8764-DAB2047018E9}" dt="2024-12-15T15:34:40.028" v="1035" actId="2696"/>
        <pc:sldMkLst>
          <pc:docMk/>
          <pc:sldMk cId="762289673" sldId="351"/>
        </pc:sldMkLst>
      </pc:sldChg>
      <pc:sldChg chg="del">
        <pc:chgData name="Papa Abdou Cissé" userId="48e9cad7db217f6f" providerId="LiveId" clId="{126CF30D-92A6-49FD-8764-DAB2047018E9}" dt="2024-12-15T15:34:44.276" v="1036" actId="2696"/>
        <pc:sldMkLst>
          <pc:docMk/>
          <pc:sldMk cId="494245514" sldId="352"/>
        </pc:sldMkLst>
      </pc:sldChg>
      <pc:sldChg chg="del">
        <pc:chgData name="Papa Abdou Cissé" userId="48e9cad7db217f6f" providerId="LiveId" clId="{126CF30D-92A6-49FD-8764-DAB2047018E9}" dt="2024-12-15T15:34:49.172" v="1037" actId="2696"/>
        <pc:sldMkLst>
          <pc:docMk/>
          <pc:sldMk cId="2551687864" sldId="353"/>
        </pc:sldMkLst>
      </pc:sldChg>
      <pc:sldChg chg="delSp add del setBg delDesignElem">
        <pc:chgData name="Papa Abdou Cissé" userId="48e9cad7db217f6f" providerId="LiveId" clId="{126CF30D-92A6-49FD-8764-DAB2047018E9}" dt="2024-12-15T15:21:34.168" v="838" actId="2696"/>
        <pc:sldMkLst>
          <pc:docMk/>
          <pc:sldMk cId="1793639922" sldId="354"/>
        </pc:sldMkLst>
        <pc:spChg chg="del">
          <ac:chgData name="Papa Abdou Cissé" userId="48e9cad7db217f6f" providerId="LiveId" clId="{126CF30D-92A6-49FD-8764-DAB2047018E9}" dt="2024-12-15T15:19:26.195" v="831"/>
          <ac:spMkLst>
            <pc:docMk/>
            <pc:sldMk cId="1793639922" sldId="354"/>
            <ac:spMk id="9" creationId="{FD35CB11-9CD6-30AE-C865-8B6EFC1CAB63}"/>
          </ac:spMkLst>
        </pc:spChg>
        <pc:spChg chg="del">
          <ac:chgData name="Papa Abdou Cissé" userId="48e9cad7db217f6f" providerId="LiveId" clId="{126CF30D-92A6-49FD-8764-DAB2047018E9}" dt="2024-12-15T15:19:26.195" v="831"/>
          <ac:spMkLst>
            <pc:docMk/>
            <pc:sldMk cId="1793639922" sldId="354"/>
            <ac:spMk id="21" creationId="{5CD2F81B-4F34-AA83-EEE1-276C0640AF13}"/>
          </ac:spMkLst>
        </pc:spChg>
        <pc:grpChg chg="del">
          <ac:chgData name="Papa Abdou Cissé" userId="48e9cad7db217f6f" providerId="LiveId" clId="{126CF30D-92A6-49FD-8764-DAB2047018E9}" dt="2024-12-15T15:19:26.195" v="831"/>
          <ac:grpSpMkLst>
            <pc:docMk/>
            <pc:sldMk cId="1793639922" sldId="354"/>
            <ac:grpSpMk id="22" creationId="{5C745905-0939-40E7-222E-931464ED4545}"/>
          </ac:grpSpMkLst>
        </pc:grpChg>
      </pc:sldChg>
      <pc:sldChg chg="add">
        <pc:chgData name="Papa Abdou Cissé" userId="48e9cad7db217f6f" providerId="LiveId" clId="{126CF30D-92A6-49FD-8764-DAB2047018E9}" dt="2024-12-15T15:19:56.705" v="832" actId="2890"/>
        <pc:sldMkLst>
          <pc:docMk/>
          <pc:sldMk cId="3648694718" sldId="355"/>
        </pc:sldMkLst>
      </pc:sldChg>
      <pc:sldChg chg="addSp delSp modSp add del mod">
        <pc:chgData name="Papa Abdou Cissé" userId="48e9cad7db217f6f" providerId="LiveId" clId="{126CF30D-92A6-49FD-8764-DAB2047018E9}" dt="2024-12-15T16:00:02.905" v="1239" actId="2696"/>
        <pc:sldMkLst>
          <pc:docMk/>
          <pc:sldMk cId="3668099109" sldId="356"/>
        </pc:sldMkLst>
        <pc:spChg chg="add del mod">
          <ac:chgData name="Papa Abdou Cissé" userId="48e9cad7db217f6f" providerId="LiveId" clId="{126CF30D-92A6-49FD-8764-DAB2047018E9}" dt="2024-12-15T15:59:24.288" v="1233" actId="20577"/>
          <ac:spMkLst>
            <pc:docMk/>
            <pc:sldMk cId="3668099109" sldId="356"/>
            <ac:spMk id="2" creationId="{1233867E-0836-DDD3-D11F-A7BFA478FF30}"/>
          </ac:spMkLst>
        </pc:spChg>
        <pc:spChg chg="add del mod">
          <ac:chgData name="Papa Abdou Cissé" userId="48e9cad7db217f6f" providerId="LiveId" clId="{126CF30D-92A6-49FD-8764-DAB2047018E9}" dt="2024-12-15T15:57:46.429" v="1230" actId="22"/>
          <ac:spMkLst>
            <pc:docMk/>
            <pc:sldMk cId="3668099109" sldId="356"/>
            <ac:spMk id="7" creationId="{091EBAE8-8D30-FFAA-AFC8-386D4C4DDDA1}"/>
          </ac:spMkLst>
        </pc:spChg>
        <pc:picChg chg="add del">
          <ac:chgData name="Papa Abdou Cissé" userId="48e9cad7db217f6f" providerId="LiveId" clId="{126CF30D-92A6-49FD-8764-DAB2047018E9}" dt="2024-12-15T15:59:31.452" v="1235" actId="478"/>
          <ac:picMkLst>
            <pc:docMk/>
            <pc:sldMk cId="3668099109" sldId="356"/>
            <ac:picMk id="5" creationId="{A557918B-AD35-26DD-BB73-692E4AF325D5}"/>
          </ac:picMkLst>
        </pc:picChg>
        <pc:picChg chg="add del">
          <ac:chgData name="Papa Abdou Cissé" userId="48e9cad7db217f6f" providerId="LiveId" clId="{126CF30D-92A6-49FD-8764-DAB2047018E9}" dt="2024-12-15T15:57:43.977" v="1226" actId="478"/>
          <ac:picMkLst>
            <pc:docMk/>
            <pc:sldMk cId="3668099109" sldId="356"/>
            <ac:picMk id="8" creationId="{1732CDB3-04A1-9038-20BC-A19AF6371C17}"/>
          </ac:picMkLst>
        </pc:picChg>
      </pc:sldChg>
      <pc:sldChg chg="addSp delSp modSp add mod ord setBg setClrOvrMap">
        <pc:chgData name="Papa Abdou Cissé" userId="48e9cad7db217f6f" providerId="LiveId" clId="{126CF30D-92A6-49FD-8764-DAB2047018E9}" dt="2024-12-15T16:37:14.505" v="1527" actId="1035"/>
        <pc:sldMkLst>
          <pc:docMk/>
          <pc:sldMk cId="1917994405" sldId="357"/>
        </pc:sldMkLst>
        <pc:spChg chg="mod ord">
          <ac:chgData name="Papa Abdou Cissé" userId="48e9cad7db217f6f" providerId="LiveId" clId="{126CF30D-92A6-49FD-8764-DAB2047018E9}" dt="2024-12-15T16:28:19.154" v="1444" actId="26606"/>
          <ac:spMkLst>
            <pc:docMk/>
            <pc:sldMk cId="1917994405" sldId="357"/>
            <ac:spMk id="4" creationId="{4C1FC5EF-54E3-4797-67A6-AEAA0F6414B7}"/>
          </ac:spMkLst>
        </pc:spChg>
        <pc:spChg chg="del">
          <ac:chgData name="Papa Abdou Cissé" userId="48e9cad7db217f6f" providerId="LiveId" clId="{126CF30D-92A6-49FD-8764-DAB2047018E9}" dt="2024-12-15T16:02:12.357" v="1262" actId="26606"/>
          <ac:spMkLst>
            <pc:docMk/>
            <pc:sldMk cId="1917994405" sldId="357"/>
            <ac:spMk id="9" creationId="{1A41D478-D660-1656-90EC-6CD37E93E920}"/>
          </ac:spMkLst>
        </pc:spChg>
        <pc:spChg chg="del">
          <ac:chgData name="Papa Abdou Cissé" userId="48e9cad7db217f6f" providerId="LiveId" clId="{126CF30D-92A6-49FD-8764-DAB2047018E9}" dt="2024-12-15T16:02:12.357" v="1262" actId="26606"/>
          <ac:spMkLst>
            <pc:docMk/>
            <pc:sldMk cId="1917994405" sldId="357"/>
            <ac:spMk id="21" creationId="{FE57360B-15D7-4663-ACB4-A2D2497C15F5}"/>
          </ac:spMkLst>
        </pc:spChg>
        <pc:spChg chg="add del">
          <ac:chgData name="Papa Abdou Cissé" userId="48e9cad7db217f6f" providerId="LiveId" clId="{126CF30D-92A6-49FD-8764-DAB2047018E9}" dt="2024-12-15T16:28:19.154" v="1444" actId="26606"/>
          <ac:spMkLst>
            <pc:docMk/>
            <pc:sldMk cId="1917994405" sldId="357"/>
            <ac:spMk id="32" creationId="{9089EED9-F54D-4F20-A2C6-949DE4176959}"/>
          </ac:spMkLst>
        </pc:spChg>
        <pc:spChg chg="add del">
          <ac:chgData name="Papa Abdou Cissé" userId="48e9cad7db217f6f" providerId="LiveId" clId="{126CF30D-92A6-49FD-8764-DAB2047018E9}" dt="2024-12-15T16:28:19.154" v="1444" actId="26606"/>
          <ac:spMkLst>
            <pc:docMk/>
            <pc:sldMk cId="1917994405" sldId="357"/>
            <ac:spMk id="34" creationId="{7E46F721-3785-414D-8697-16AF490E6806}"/>
          </ac:spMkLst>
        </pc:spChg>
        <pc:spChg chg="add">
          <ac:chgData name="Papa Abdou Cissé" userId="48e9cad7db217f6f" providerId="LiveId" clId="{126CF30D-92A6-49FD-8764-DAB2047018E9}" dt="2024-12-15T16:28:19.154" v="1444" actId="26606"/>
          <ac:spMkLst>
            <pc:docMk/>
            <pc:sldMk cId="1917994405" sldId="357"/>
            <ac:spMk id="39" creationId="{71B2258F-86CA-4D4D-8270-BC05FCDEBFB3}"/>
          </ac:spMkLst>
        </pc:spChg>
        <pc:grpChg chg="del">
          <ac:chgData name="Papa Abdou Cissé" userId="48e9cad7db217f6f" providerId="LiveId" clId="{126CF30D-92A6-49FD-8764-DAB2047018E9}" dt="2024-12-15T16:02:12.357" v="1262" actId="26606"/>
          <ac:grpSpMkLst>
            <pc:docMk/>
            <pc:sldMk cId="1917994405" sldId="357"/>
            <ac:grpSpMk id="22" creationId="{A052918B-3EE0-305A-E3AB-7C60B2449CA1}"/>
          </ac:grpSpMkLst>
        </pc:grpChg>
        <pc:picChg chg="add mod">
          <ac:chgData name="Papa Abdou Cissé" userId="48e9cad7db217f6f" providerId="LiveId" clId="{126CF30D-92A6-49FD-8764-DAB2047018E9}" dt="2024-12-15T16:37:14.505" v="1527" actId="1035"/>
          <ac:picMkLst>
            <pc:docMk/>
            <pc:sldMk cId="1917994405" sldId="357"/>
            <ac:picMk id="28" creationId="{41C91BF5-9BC8-7CE6-730C-95FDF36145C3}"/>
          </ac:picMkLst>
        </pc:picChg>
      </pc:sldChg>
      <pc:sldChg chg="add">
        <pc:chgData name="Papa Abdou Cissé" userId="48e9cad7db217f6f" providerId="LiveId" clId="{126CF30D-92A6-49FD-8764-DAB2047018E9}" dt="2024-12-15T16:02:45.468" v="1264" actId="2890"/>
        <pc:sldMkLst>
          <pc:docMk/>
          <pc:sldMk cId="661921436" sldId="358"/>
        </pc:sldMkLst>
      </pc:sldChg>
      <pc:sldChg chg="addSp delSp modSp add mod ord setBg">
        <pc:chgData name="Papa Abdou Cissé" userId="48e9cad7db217f6f" providerId="LiveId" clId="{126CF30D-92A6-49FD-8764-DAB2047018E9}" dt="2024-12-15T16:10:27.960" v="1327" actId="26606"/>
        <pc:sldMkLst>
          <pc:docMk/>
          <pc:sldMk cId="1462658193" sldId="359"/>
        </pc:sldMkLst>
        <pc:spChg chg="mod ord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4" creationId="{1B155229-FA15-AEF7-C1D4-B81F6D070B59}"/>
          </ac:spMkLst>
        </pc:spChg>
        <pc:spChg chg="add del">
          <ac:chgData name="Papa Abdou Cissé" userId="48e9cad7db217f6f" providerId="LiveId" clId="{126CF30D-92A6-49FD-8764-DAB2047018E9}" dt="2024-12-15T16:06:59.208" v="1319" actId="26606"/>
          <ac:spMkLst>
            <pc:docMk/>
            <pc:sldMk cId="1462658193" sldId="359"/>
            <ac:spMk id="32" creationId="{F4A089FC-968D-236F-48D8-572A889358B8}"/>
          </ac:spMkLst>
        </pc:spChg>
        <pc:spChg chg="add del">
          <ac:chgData name="Papa Abdou Cissé" userId="48e9cad7db217f6f" providerId="LiveId" clId="{126CF30D-92A6-49FD-8764-DAB2047018E9}" dt="2024-12-15T16:06:59.208" v="1319" actId="26606"/>
          <ac:spMkLst>
            <pc:docMk/>
            <pc:sldMk cId="1462658193" sldId="359"/>
            <ac:spMk id="34" creationId="{3AAEDFB3-F63D-562A-FC7F-39A03F379A94}"/>
          </ac:spMkLst>
        </pc:spChg>
        <pc:spChg chg="add del">
          <ac:chgData name="Papa Abdou Cissé" userId="48e9cad7db217f6f" providerId="LiveId" clId="{126CF30D-92A6-49FD-8764-DAB2047018E9}" dt="2024-12-15T16:06:32.899" v="1314" actId="26606"/>
          <ac:spMkLst>
            <pc:docMk/>
            <pc:sldMk cId="1462658193" sldId="359"/>
            <ac:spMk id="39" creationId="{A8384FB5-9ADC-4DDC-881B-597D56F5B15D}"/>
          </ac:spMkLst>
        </pc:spChg>
        <pc:spChg chg="add del">
          <ac:chgData name="Papa Abdou Cissé" userId="48e9cad7db217f6f" providerId="LiveId" clId="{126CF30D-92A6-49FD-8764-DAB2047018E9}" dt="2024-12-15T16:06:32.899" v="1314" actId="26606"/>
          <ac:spMkLst>
            <pc:docMk/>
            <pc:sldMk cId="1462658193" sldId="359"/>
            <ac:spMk id="41" creationId="{1199E1B1-A8C0-4FE8-A5A8-1CB41D69F857}"/>
          </ac:spMkLst>
        </pc:spChg>
        <pc:spChg chg="add del">
          <ac:chgData name="Papa Abdou Cissé" userId="48e9cad7db217f6f" providerId="LiveId" clId="{126CF30D-92A6-49FD-8764-DAB2047018E9}" dt="2024-12-15T16:06:32.899" v="1314" actId="26606"/>
          <ac:spMkLst>
            <pc:docMk/>
            <pc:sldMk cId="1462658193" sldId="359"/>
            <ac:spMk id="43" creationId="{84A8DE83-DE75-4B41-9DB4-A7EC0B0DEC0B}"/>
          </ac:spMkLst>
        </pc:spChg>
        <pc:spChg chg="add del">
          <ac:chgData name="Papa Abdou Cissé" userId="48e9cad7db217f6f" providerId="LiveId" clId="{126CF30D-92A6-49FD-8764-DAB2047018E9}" dt="2024-12-15T16:06:32.899" v="1314" actId="26606"/>
          <ac:spMkLst>
            <pc:docMk/>
            <pc:sldMk cId="1462658193" sldId="359"/>
            <ac:spMk id="45" creationId="{A7009A0A-BEF5-4EAC-AF15-E4F9F002E239}"/>
          </ac:spMkLst>
        </pc:spChg>
        <pc:spChg chg="add del">
          <ac:chgData name="Papa Abdou Cissé" userId="48e9cad7db217f6f" providerId="LiveId" clId="{126CF30D-92A6-49FD-8764-DAB2047018E9}" dt="2024-12-15T16:06:40.375" v="1316" actId="26606"/>
          <ac:spMkLst>
            <pc:docMk/>
            <pc:sldMk cId="1462658193" sldId="359"/>
            <ac:spMk id="48" creationId="{643A7A40-1AE6-4218-A8E0-8248174A5377}"/>
          </ac:spMkLst>
        </pc:spChg>
        <pc:spChg chg="add del">
          <ac:chgData name="Papa Abdou Cissé" userId="48e9cad7db217f6f" providerId="LiveId" clId="{126CF30D-92A6-49FD-8764-DAB2047018E9}" dt="2024-12-15T16:06:40.375" v="1316" actId="26606"/>
          <ac:spMkLst>
            <pc:docMk/>
            <pc:sldMk cId="1462658193" sldId="359"/>
            <ac:spMk id="54" creationId="{BD8AB40A-4374-4897-B5EE-9F8913476E47}"/>
          </ac:spMkLst>
        </pc:spChg>
        <pc:spChg chg="add del">
          <ac:chgData name="Papa Abdou Cissé" userId="48e9cad7db217f6f" providerId="LiveId" clId="{126CF30D-92A6-49FD-8764-DAB2047018E9}" dt="2024-12-15T16:06:59.196" v="1318" actId="26606"/>
          <ac:spMkLst>
            <pc:docMk/>
            <pc:sldMk cId="1462658193" sldId="359"/>
            <ac:spMk id="58" creationId="{16C5FA50-8D52-4617-AF91-5C7B1C8352F1}"/>
          </ac:spMkLst>
        </pc:spChg>
        <pc:spChg chg="add del">
          <ac:chgData name="Papa Abdou Cissé" userId="48e9cad7db217f6f" providerId="LiveId" clId="{126CF30D-92A6-49FD-8764-DAB2047018E9}" dt="2024-12-15T16:06:59.196" v="1318" actId="26606"/>
          <ac:spMkLst>
            <pc:docMk/>
            <pc:sldMk cId="1462658193" sldId="359"/>
            <ac:spMk id="59" creationId="{E223798C-12AD-4B0C-A50C-D676347D67CF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61" creationId="{9203DE33-2CD4-4CA8-9AF3-37C3B65133B0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62" creationId="{0AF57B88-1D4C-41FA-A761-EC1DD10C35CB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63" creationId="{D2548F45-5164-4ABB-8212-7F293FDED8D4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64" creationId="{5E81CCFB-7BEF-4186-86FB-D09450B4D02D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69" creationId="{5A59F003-E00A-43F9-91DC-CC54E3B87466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71" creationId="{D74A4382-E3AD-430A-9A1F-DFA3E0E77A7D}"/>
          </ac:spMkLst>
        </pc:spChg>
        <pc:spChg chg="add del">
          <ac:chgData name="Papa Abdou Cissé" userId="48e9cad7db217f6f" providerId="LiveId" clId="{126CF30D-92A6-49FD-8764-DAB2047018E9}" dt="2024-12-15T16:10:27.960" v="1327" actId="26606"/>
          <ac:spMkLst>
            <pc:docMk/>
            <pc:sldMk cId="1462658193" sldId="359"/>
            <ac:spMk id="73" creationId="{79F40191-0F44-4FD1-82CC-ACB507C14BE6}"/>
          </ac:spMkLst>
        </pc:spChg>
        <pc:grpChg chg="add del">
          <ac:chgData name="Papa Abdou Cissé" userId="48e9cad7db217f6f" providerId="LiveId" clId="{126CF30D-92A6-49FD-8764-DAB2047018E9}" dt="2024-12-15T16:06:40.375" v="1316" actId="26606"/>
          <ac:grpSpMkLst>
            <pc:docMk/>
            <pc:sldMk cId="1462658193" sldId="359"/>
            <ac:grpSpMk id="49" creationId="{F5FDDF18-F156-4D2D-82C6-F55008E338B5}"/>
          </ac:grpSpMkLst>
        </pc:grpChg>
        <pc:grpChg chg="add del">
          <ac:chgData name="Papa Abdou Cissé" userId="48e9cad7db217f6f" providerId="LiveId" clId="{126CF30D-92A6-49FD-8764-DAB2047018E9}" dt="2024-12-15T16:06:40.375" v="1316" actId="26606"/>
          <ac:grpSpMkLst>
            <pc:docMk/>
            <pc:sldMk cId="1462658193" sldId="359"/>
            <ac:grpSpMk id="55" creationId="{2783379C-045E-4010-ABDC-A270A0AA1068}"/>
          </ac:grpSpMkLst>
        </pc:grpChg>
        <pc:picChg chg="mod">
          <ac:chgData name="Papa Abdou Cissé" userId="48e9cad7db217f6f" providerId="LiveId" clId="{126CF30D-92A6-49FD-8764-DAB2047018E9}" dt="2024-12-15T16:10:27.960" v="1327" actId="26606"/>
          <ac:picMkLst>
            <pc:docMk/>
            <pc:sldMk cId="1462658193" sldId="359"/>
            <ac:picMk id="28" creationId="{D24D4FFB-7737-4D21-AA53-0250FDA96EF0}"/>
          </ac:picMkLst>
        </pc:picChg>
      </pc:sldChg>
      <pc:sldChg chg="add">
        <pc:chgData name="Papa Abdou Cissé" userId="48e9cad7db217f6f" providerId="LiveId" clId="{126CF30D-92A6-49FD-8764-DAB2047018E9}" dt="2024-12-15T16:19:04.019" v="1403" actId="2890"/>
        <pc:sldMkLst>
          <pc:docMk/>
          <pc:sldMk cId="2116712477" sldId="3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5FCA-3D6B-43B7-AE0F-6CBCF7E2DB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FE0F4-2291-4548-BE83-C88E32EED7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Traitement des données - Variable EnergyStarScore</a:t>
          </a:r>
          <a:endParaRPr lang="en-US"/>
        </a:p>
      </dgm:t>
    </dgm:pt>
    <dgm:pt modelId="{AA2DD90A-A1AA-48B3-9F14-C2FCEB04FED3}" type="parTrans" cxnId="{F502F941-D5FD-4263-B2E8-FE511BC60431}">
      <dgm:prSet/>
      <dgm:spPr/>
      <dgm:t>
        <a:bodyPr/>
        <a:lstStyle/>
        <a:p>
          <a:endParaRPr lang="en-US"/>
        </a:p>
      </dgm:t>
    </dgm:pt>
    <dgm:pt modelId="{8C7413CF-A1C7-493F-A961-684121660CBA}" type="sibTrans" cxnId="{F502F941-D5FD-4263-B2E8-FE511BC60431}">
      <dgm:prSet/>
      <dgm:spPr/>
      <dgm:t>
        <a:bodyPr/>
        <a:lstStyle/>
        <a:p>
          <a:endParaRPr lang="en-US"/>
        </a:p>
      </dgm:t>
    </dgm:pt>
    <dgm:pt modelId="{0C1BF141-6211-44ED-8546-FB52FCCE65A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Variables numériques</a:t>
          </a:r>
          <a:r>
            <a:rPr lang="fr-FR"/>
            <a:t> :</a:t>
          </a:r>
          <a:endParaRPr lang="en-US"/>
        </a:p>
      </dgm:t>
    </dgm:pt>
    <dgm:pt modelId="{1D1ECAED-E49B-4650-915F-7029BE431991}" type="parTrans" cxnId="{5053F4E8-70E2-4D31-9843-5EE0BA08B273}">
      <dgm:prSet/>
      <dgm:spPr/>
      <dgm:t>
        <a:bodyPr/>
        <a:lstStyle/>
        <a:p>
          <a:endParaRPr lang="en-US"/>
        </a:p>
      </dgm:t>
    </dgm:pt>
    <dgm:pt modelId="{C72DE71D-B843-47FA-8684-90498157563B}" type="sibTrans" cxnId="{5053F4E8-70E2-4D31-9843-5EE0BA08B273}">
      <dgm:prSet/>
      <dgm:spPr/>
      <dgm:t>
        <a:bodyPr/>
        <a:lstStyle/>
        <a:p>
          <a:endParaRPr lang="en-US"/>
        </a:p>
      </dgm:t>
    </dgm:pt>
    <dgm:pt modelId="{D65EE4A7-71EC-4DD0-A31C-DACBCC26F5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Conversion des </a:t>
          </a:r>
          <a:r>
            <a:rPr lang="fr-FR" b="1"/>
            <a:t>valeurs négatives</a:t>
          </a:r>
          <a:r>
            <a:rPr lang="fr-FR"/>
            <a:t> en </a:t>
          </a:r>
          <a:r>
            <a:rPr lang="fr-FR" b="1"/>
            <a:t>NA</a:t>
          </a:r>
          <a:r>
            <a:rPr lang="fr-FR"/>
            <a:t>.</a:t>
          </a:r>
          <a:endParaRPr lang="en-US"/>
        </a:p>
      </dgm:t>
    </dgm:pt>
    <dgm:pt modelId="{494CB3A6-82AD-48BD-82CA-A797E3F1693F}" type="parTrans" cxnId="{BFF06600-9B31-4F3C-BD4F-43537A74ED8F}">
      <dgm:prSet/>
      <dgm:spPr/>
      <dgm:t>
        <a:bodyPr/>
        <a:lstStyle/>
        <a:p>
          <a:endParaRPr lang="en-US"/>
        </a:p>
      </dgm:t>
    </dgm:pt>
    <dgm:pt modelId="{EBE64CE9-E826-4E46-BD7C-673F9D7E0BB1}" type="sibTrans" cxnId="{BFF06600-9B31-4F3C-BD4F-43537A74ED8F}">
      <dgm:prSet/>
      <dgm:spPr/>
      <dgm:t>
        <a:bodyPr/>
        <a:lstStyle/>
        <a:p>
          <a:endParaRPr lang="en-US"/>
        </a:p>
      </dgm:t>
    </dgm:pt>
    <dgm:pt modelId="{15152051-90B5-42B9-9784-8E689BB3679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Imputation des </a:t>
          </a:r>
          <a:r>
            <a:rPr lang="fr-FR" b="1"/>
            <a:t>NA</a:t>
          </a:r>
          <a:r>
            <a:rPr lang="fr-FR"/>
            <a:t> par la </a:t>
          </a:r>
          <a:r>
            <a:rPr lang="fr-FR" b="1"/>
            <a:t>médiane</a:t>
          </a:r>
          <a:r>
            <a:rPr lang="fr-FR"/>
            <a:t>.</a:t>
          </a:r>
          <a:endParaRPr lang="en-US"/>
        </a:p>
      </dgm:t>
    </dgm:pt>
    <dgm:pt modelId="{C27C764A-A8B0-4AA8-8C59-50B4B386378E}" type="parTrans" cxnId="{B3615F9E-0CFD-4D46-A109-5C97A44E0C6F}">
      <dgm:prSet/>
      <dgm:spPr/>
      <dgm:t>
        <a:bodyPr/>
        <a:lstStyle/>
        <a:p>
          <a:endParaRPr lang="en-US"/>
        </a:p>
      </dgm:t>
    </dgm:pt>
    <dgm:pt modelId="{0378A10B-7ADE-4E45-B780-4A129A25B7A5}" type="sibTrans" cxnId="{B3615F9E-0CFD-4D46-A109-5C97A44E0C6F}">
      <dgm:prSet/>
      <dgm:spPr/>
      <dgm:t>
        <a:bodyPr/>
        <a:lstStyle/>
        <a:p>
          <a:endParaRPr lang="en-US"/>
        </a:p>
      </dgm:t>
    </dgm:pt>
    <dgm:pt modelId="{350E9E57-1646-445D-AB8F-EDC38DA28FC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Variables catégorielles</a:t>
          </a:r>
          <a:r>
            <a:rPr lang="fr-FR"/>
            <a:t> :</a:t>
          </a:r>
          <a:endParaRPr lang="en-US"/>
        </a:p>
      </dgm:t>
    </dgm:pt>
    <dgm:pt modelId="{717C6B7E-8822-4E63-8048-4F086F87B8CC}" type="parTrans" cxnId="{84B79B3A-A15C-47E8-B2A5-370063187072}">
      <dgm:prSet/>
      <dgm:spPr/>
      <dgm:t>
        <a:bodyPr/>
        <a:lstStyle/>
        <a:p>
          <a:endParaRPr lang="en-US"/>
        </a:p>
      </dgm:t>
    </dgm:pt>
    <dgm:pt modelId="{8D4E19CC-DB51-4A07-88DF-D963FF402CCB}" type="sibTrans" cxnId="{84B79B3A-A15C-47E8-B2A5-370063187072}">
      <dgm:prSet/>
      <dgm:spPr/>
      <dgm:t>
        <a:bodyPr/>
        <a:lstStyle/>
        <a:p>
          <a:endParaRPr lang="en-US"/>
        </a:p>
      </dgm:t>
    </dgm:pt>
    <dgm:pt modelId="{81C812FD-E324-4F32-B92D-183EBDCF9D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Séparation des variables numériques et catégorielles pour un traitement distinct.</a:t>
          </a:r>
          <a:endParaRPr lang="en-US"/>
        </a:p>
      </dgm:t>
    </dgm:pt>
    <dgm:pt modelId="{74E98247-EED8-4D2B-966C-05DAAEABFAB7}" type="parTrans" cxnId="{9D206028-CAFD-4CED-8E3E-D96A7FB636B9}">
      <dgm:prSet/>
      <dgm:spPr/>
      <dgm:t>
        <a:bodyPr/>
        <a:lstStyle/>
        <a:p>
          <a:endParaRPr lang="en-US"/>
        </a:p>
      </dgm:t>
    </dgm:pt>
    <dgm:pt modelId="{2C3C4FA4-D5AE-4F60-8DEF-1BC79910FAB1}" type="sibTrans" cxnId="{9D206028-CAFD-4CED-8E3E-D96A7FB636B9}">
      <dgm:prSet/>
      <dgm:spPr/>
      <dgm:t>
        <a:bodyPr/>
        <a:lstStyle/>
        <a:p>
          <a:endParaRPr lang="en-US"/>
        </a:p>
      </dgm:t>
    </dgm:pt>
    <dgm:pt modelId="{8A96D2A8-AB6D-4F9C-A2F9-159D2485EA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valeurs manquantes des autres variables étant peu nombreuses, leur impact reste limité.</a:t>
          </a:r>
          <a:endParaRPr lang="en-US"/>
        </a:p>
      </dgm:t>
    </dgm:pt>
    <dgm:pt modelId="{5AFC5DD7-E913-46F6-8A38-23BA0B69AF7E}" type="parTrans" cxnId="{8B3AF829-27B0-47BE-B1C7-26229A027F69}">
      <dgm:prSet/>
      <dgm:spPr/>
      <dgm:t>
        <a:bodyPr/>
        <a:lstStyle/>
        <a:p>
          <a:endParaRPr lang="en-US"/>
        </a:p>
      </dgm:t>
    </dgm:pt>
    <dgm:pt modelId="{1673EBF3-8795-4898-B559-ED92D28B72F9}" type="sibTrans" cxnId="{8B3AF829-27B0-47BE-B1C7-26229A027F69}">
      <dgm:prSet/>
      <dgm:spPr/>
      <dgm:t>
        <a:bodyPr/>
        <a:lstStyle/>
        <a:p>
          <a:endParaRPr lang="en-US"/>
        </a:p>
      </dgm:t>
    </dgm:pt>
    <dgm:pt modelId="{A5BA4623-C9BB-426B-92B1-5F8942B9CA93}" type="pres">
      <dgm:prSet presAssocID="{89D35FCA-3D6B-43B7-AE0F-6CBCF7E2DB46}" presName="root" presStyleCnt="0">
        <dgm:presLayoutVars>
          <dgm:dir/>
          <dgm:resizeHandles val="exact"/>
        </dgm:presLayoutVars>
      </dgm:prSet>
      <dgm:spPr/>
    </dgm:pt>
    <dgm:pt modelId="{7131EA2D-298D-4ADD-810D-2DC7BDACD500}" type="pres">
      <dgm:prSet presAssocID="{102FE0F4-2291-4548-BE83-C88E32EED783}" presName="compNode" presStyleCnt="0"/>
      <dgm:spPr/>
    </dgm:pt>
    <dgm:pt modelId="{76891B75-5DC5-4183-A036-454BEB0D2D6F}" type="pres">
      <dgm:prSet presAssocID="{102FE0F4-2291-4548-BE83-C88E32EED783}" presName="bgRect" presStyleLbl="bgShp" presStyleIdx="0" presStyleCnt="4"/>
      <dgm:spPr/>
    </dgm:pt>
    <dgm:pt modelId="{26DD983C-AF6A-493B-B9FC-DCEF07E01A5B}" type="pres">
      <dgm:prSet presAssocID="{102FE0F4-2291-4548-BE83-C88E32EED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B788B19-6D1C-4EA9-A03F-D8126082D741}" type="pres">
      <dgm:prSet presAssocID="{102FE0F4-2291-4548-BE83-C88E32EED783}" presName="spaceRect" presStyleCnt="0"/>
      <dgm:spPr/>
    </dgm:pt>
    <dgm:pt modelId="{F4109B82-00A5-4228-B6CC-AFCA1B72F5D1}" type="pres">
      <dgm:prSet presAssocID="{102FE0F4-2291-4548-BE83-C88E32EED783}" presName="parTx" presStyleLbl="revTx" presStyleIdx="0" presStyleCnt="6">
        <dgm:presLayoutVars>
          <dgm:chMax val="0"/>
          <dgm:chPref val="0"/>
        </dgm:presLayoutVars>
      </dgm:prSet>
      <dgm:spPr/>
    </dgm:pt>
    <dgm:pt modelId="{649D368B-341C-4137-846B-84CA60CC3AC6}" type="pres">
      <dgm:prSet presAssocID="{8C7413CF-A1C7-493F-A961-684121660CBA}" presName="sibTrans" presStyleCnt="0"/>
      <dgm:spPr/>
    </dgm:pt>
    <dgm:pt modelId="{5059D1F9-9CA1-4CAF-9721-B1726D11CF9A}" type="pres">
      <dgm:prSet presAssocID="{0C1BF141-6211-44ED-8546-FB52FCCE65AA}" presName="compNode" presStyleCnt="0"/>
      <dgm:spPr/>
    </dgm:pt>
    <dgm:pt modelId="{3EE4F600-89DE-4869-8BBB-6255B1FD5981}" type="pres">
      <dgm:prSet presAssocID="{0C1BF141-6211-44ED-8546-FB52FCCE65AA}" presName="bgRect" presStyleLbl="bgShp" presStyleIdx="1" presStyleCnt="4"/>
      <dgm:spPr/>
    </dgm:pt>
    <dgm:pt modelId="{77EF6FF6-DCFA-41A8-9544-01EDDE4AC3A6}" type="pres">
      <dgm:prSet presAssocID="{0C1BF141-6211-44ED-8546-FB52FCCE65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9CB386A-670E-407F-BC79-FB059AD095E6}" type="pres">
      <dgm:prSet presAssocID="{0C1BF141-6211-44ED-8546-FB52FCCE65AA}" presName="spaceRect" presStyleCnt="0"/>
      <dgm:spPr/>
    </dgm:pt>
    <dgm:pt modelId="{A6F149EA-A29F-42CB-AF72-1279DF41D054}" type="pres">
      <dgm:prSet presAssocID="{0C1BF141-6211-44ED-8546-FB52FCCE65AA}" presName="parTx" presStyleLbl="revTx" presStyleIdx="1" presStyleCnt="6">
        <dgm:presLayoutVars>
          <dgm:chMax val="0"/>
          <dgm:chPref val="0"/>
        </dgm:presLayoutVars>
      </dgm:prSet>
      <dgm:spPr/>
    </dgm:pt>
    <dgm:pt modelId="{B3A844C9-9019-4AC4-B0E9-B74E6C9DE85C}" type="pres">
      <dgm:prSet presAssocID="{0C1BF141-6211-44ED-8546-FB52FCCE65AA}" presName="desTx" presStyleLbl="revTx" presStyleIdx="2" presStyleCnt="6">
        <dgm:presLayoutVars/>
      </dgm:prSet>
      <dgm:spPr/>
    </dgm:pt>
    <dgm:pt modelId="{04C5F7E5-1B5E-4307-8B70-A9882ECC573C}" type="pres">
      <dgm:prSet presAssocID="{C72DE71D-B843-47FA-8684-90498157563B}" presName="sibTrans" presStyleCnt="0"/>
      <dgm:spPr/>
    </dgm:pt>
    <dgm:pt modelId="{F3254C58-3920-4AC9-A8B5-968D087EF97B}" type="pres">
      <dgm:prSet presAssocID="{350E9E57-1646-445D-AB8F-EDC38DA28FCB}" presName="compNode" presStyleCnt="0"/>
      <dgm:spPr/>
    </dgm:pt>
    <dgm:pt modelId="{FAF1EAF2-6A99-4E1E-A5C2-EE8787657F90}" type="pres">
      <dgm:prSet presAssocID="{350E9E57-1646-445D-AB8F-EDC38DA28FCB}" presName="bgRect" presStyleLbl="bgShp" presStyleIdx="2" presStyleCnt="4"/>
      <dgm:spPr/>
    </dgm:pt>
    <dgm:pt modelId="{1CA6247E-2CF5-4D7F-81A3-3493AF954F09}" type="pres">
      <dgm:prSet presAssocID="{350E9E57-1646-445D-AB8F-EDC38DA28F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F57A7026-E8C8-402A-9EB9-30594BEE7C75}" type="pres">
      <dgm:prSet presAssocID="{350E9E57-1646-445D-AB8F-EDC38DA28FCB}" presName="spaceRect" presStyleCnt="0"/>
      <dgm:spPr/>
    </dgm:pt>
    <dgm:pt modelId="{8233633B-C1A0-4302-B935-A6B92AA56B81}" type="pres">
      <dgm:prSet presAssocID="{350E9E57-1646-445D-AB8F-EDC38DA28FCB}" presName="parTx" presStyleLbl="revTx" presStyleIdx="3" presStyleCnt="6">
        <dgm:presLayoutVars>
          <dgm:chMax val="0"/>
          <dgm:chPref val="0"/>
        </dgm:presLayoutVars>
      </dgm:prSet>
      <dgm:spPr/>
    </dgm:pt>
    <dgm:pt modelId="{DF6F200A-A77A-4C26-B7B5-E8040A94E91C}" type="pres">
      <dgm:prSet presAssocID="{350E9E57-1646-445D-AB8F-EDC38DA28FCB}" presName="desTx" presStyleLbl="revTx" presStyleIdx="4" presStyleCnt="6">
        <dgm:presLayoutVars/>
      </dgm:prSet>
      <dgm:spPr/>
    </dgm:pt>
    <dgm:pt modelId="{C23FC594-3E8F-40F2-A7A9-D1F071ECB942}" type="pres">
      <dgm:prSet presAssocID="{8D4E19CC-DB51-4A07-88DF-D963FF402CCB}" presName="sibTrans" presStyleCnt="0"/>
      <dgm:spPr/>
    </dgm:pt>
    <dgm:pt modelId="{D496B68B-03C4-4F98-BC5E-A2A9C3802018}" type="pres">
      <dgm:prSet presAssocID="{8A96D2A8-AB6D-4F9C-A2F9-159D2485EA8E}" presName="compNode" presStyleCnt="0"/>
      <dgm:spPr/>
    </dgm:pt>
    <dgm:pt modelId="{A44218E1-0AE9-4403-979B-13B5B98113D6}" type="pres">
      <dgm:prSet presAssocID="{8A96D2A8-AB6D-4F9C-A2F9-159D2485EA8E}" presName="bgRect" presStyleLbl="bgShp" presStyleIdx="3" presStyleCnt="4"/>
      <dgm:spPr/>
    </dgm:pt>
    <dgm:pt modelId="{B7D32B93-0EBE-4BB4-AFEB-F1370BE1C181}" type="pres">
      <dgm:prSet presAssocID="{8A96D2A8-AB6D-4F9C-A2F9-159D2485EA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1245B84-876E-4783-ABFC-B60D232F5214}" type="pres">
      <dgm:prSet presAssocID="{8A96D2A8-AB6D-4F9C-A2F9-159D2485EA8E}" presName="spaceRect" presStyleCnt="0"/>
      <dgm:spPr/>
    </dgm:pt>
    <dgm:pt modelId="{496B4264-5CF8-4F6F-B097-A6EA43F5ACFF}" type="pres">
      <dgm:prSet presAssocID="{8A96D2A8-AB6D-4F9C-A2F9-159D2485EA8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FF06600-9B31-4F3C-BD4F-43537A74ED8F}" srcId="{0C1BF141-6211-44ED-8546-FB52FCCE65AA}" destId="{D65EE4A7-71EC-4DD0-A31C-DACBCC26F55F}" srcOrd="0" destOrd="0" parTransId="{494CB3A6-82AD-48BD-82CA-A797E3F1693F}" sibTransId="{EBE64CE9-E826-4E46-BD7C-673F9D7E0BB1}"/>
    <dgm:cxn modelId="{028A4E1E-4729-45FD-AD70-C89C50990E02}" type="presOf" srcId="{15152051-90B5-42B9-9784-8E689BB3679D}" destId="{B3A844C9-9019-4AC4-B0E9-B74E6C9DE85C}" srcOrd="0" destOrd="1" presId="urn:microsoft.com/office/officeart/2018/2/layout/IconVerticalSolidList"/>
    <dgm:cxn modelId="{9D206028-CAFD-4CED-8E3E-D96A7FB636B9}" srcId="{350E9E57-1646-445D-AB8F-EDC38DA28FCB}" destId="{81C812FD-E324-4F32-B92D-183EBDCF9D5B}" srcOrd="0" destOrd="0" parTransId="{74E98247-EED8-4D2B-966C-05DAAEABFAB7}" sibTransId="{2C3C4FA4-D5AE-4F60-8DEF-1BC79910FAB1}"/>
    <dgm:cxn modelId="{8B3AF829-27B0-47BE-B1C7-26229A027F69}" srcId="{89D35FCA-3D6B-43B7-AE0F-6CBCF7E2DB46}" destId="{8A96D2A8-AB6D-4F9C-A2F9-159D2485EA8E}" srcOrd="3" destOrd="0" parTransId="{5AFC5DD7-E913-46F6-8A38-23BA0B69AF7E}" sibTransId="{1673EBF3-8795-4898-B559-ED92D28B72F9}"/>
    <dgm:cxn modelId="{EAC68032-D4DC-488B-9260-F46476E6ACC1}" type="presOf" srcId="{89D35FCA-3D6B-43B7-AE0F-6CBCF7E2DB46}" destId="{A5BA4623-C9BB-426B-92B1-5F8942B9CA93}" srcOrd="0" destOrd="0" presId="urn:microsoft.com/office/officeart/2018/2/layout/IconVerticalSolidList"/>
    <dgm:cxn modelId="{84B79B3A-A15C-47E8-B2A5-370063187072}" srcId="{89D35FCA-3D6B-43B7-AE0F-6CBCF7E2DB46}" destId="{350E9E57-1646-445D-AB8F-EDC38DA28FCB}" srcOrd="2" destOrd="0" parTransId="{717C6B7E-8822-4E63-8048-4F086F87B8CC}" sibTransId="{8D4E19CC-DB51-4A07-88DF-D963FF402CCB}"/>
    <dgm:cxn modelId="{F502F941-D5FD-4263-B2E8-FE511BC60431}" srcId="{89D35FCA-3D6B-43B7-AE0F-6CBCF7E2DB46}" destId="{102FE0F4-2291-4548-BE83-C88E32EED783}" srcOrd="0" destOrd="0" parTransId="{AA2DD90A-A1AA-48B3-9F14-C2FCEB04FED3}" sibTransId="{8C7413CF-A1C7-493F-A961-684121660CBA}"/>
    <dgm:cxn modelId="{58CED94E-7105-4C67-A6D6-1DB57C1C0872}" type="presOf" srcId="{8A96D2A8-AB6D-4F9C-A2F9-159D2485EA8E}" destId="{496B4264-5CF8-4F6F-B097-A6EA43F5ACFF}" srcOrd="0" destOrd="0" presId="urn:microsoft.com/office/officeart/2018/2/layout/IconVerticalSolidList"/>
    <dgm:cxn modelId="{477BF06F-EC67-44EA-AAFA-7E66D17CC7E6}" type="presOf" srcId="{102FE0F4-2291-4548-BE83-C88E32EED783}" destId="{F4109B82-00A5-4228-B6CC-AFCA1B72F5D1}" srcOrd="0" destOrd="0" presId="urn:microsoft.com/office/officeart/2018/2/layout/IconVerticalSolidList"/>
    <dgm:cxn modelId="{49814F56-B1F6-4E59-8314-7CFFB846C763}" type="presOf" srcId="{81C812FD-E324-4F32-B92D-183EBDCF9D5B}" destId="{DF6F200A-A77A-4C26-B7B5-E8040A94E91C}" srcOrd="0" destOrd="0" presId="urn:microsoft.com/office/officeart/2018/2/layout/IconVerticalSolidList"/>
    <dgm:cxn modelId="{A0C94678-F708-416B-AD7C-E27F747F43A2}" type="presOf" srcId="{0C1BF141-6211-44ED-8546-FB52FCCE65AA}" destId="{A6F149EA-A29F-42CB-AF72-1279DF41D054}" srcOrd="0" destOrd="0" presId="urn:microsoft.com/office/officeart/2018/2/layout/IconVerticalSolidList"/>
    <dgm:cxn modelId="{3E09DD81-0665-4C5D-99AA-AF5E910386D3}" type="presOf" srcId="{D65EE4A7-71EC-4DD0-A31C-DACBCC26F55F}" destId="{B3A844C9-9019-4AC4-B0E9-B74E6C9DE85C}" srcOrd="0" destOrd="0" presId="urn:microsoft.com/office/officeart/2018/2/layout/IconVerticalSolidList"/>
    <dgm:cxn modelId="{B3615F9E-0CFD-4D46-A109-5C97A44E0C6F}" srcId="{0C1BF141-6211-44ED-8546-FB52FCCE65AA}" destId="{15152051-90B5-42B9-9784-8E689BB3679D}" srcOrd="1" destOrd="0" parTransId="{C27C764A-A8B0-4AA8-8C59-50B4B386378E}" sibTransId="{0378A10B-7ADE-4E45-B780-4A129A25B7A5}"/>
    <dgm:cxn modelId="{5B884CBB-7E41-4BD0-B531-D21C96398B22}" type="presOf" srcId="{350E9E57-1646-445D-AB8F-EDC38DA28FCB}" destId="{8233633B-C1A0-4302-B935-A6B92AA56B81}" srcOrd="0" destOrd="0" presId="urn:microsoft.com/office/officeart/2018/2/layout/IconVerticalSolidList"/>
    <dgm:cxn modelId="{5053F4E8-70E2-4D31-9843-5EE0BA08B273}" srcId="{89D35FCA-3D6B-43B7-AE0F-6CBCF7E2DB46}" destId="{0C1BF141-6211-44ED-8546-FB52FCCE65AA}" srcOrd="1" destOrd="0" parTransId="{1D1ECAED-E49B-4650-915F-7029BE431991}" sibTransId="{C72DE71D-B843-47FA-8684-90498157563B}"/>
    <dgm:cxn modelId="{A7D19888-79E9-48A5-9D08-1D28E3288B51}" type="presParOf" srcId="{A5BA4623-C9BB-426B-92B1-5F8942B9CA93}" destId="{7131EA2D-298D-4ADD-810D-2DC7BDACD500}" srcOrd="0" destOrd="0" presId="urn:microsoft.com/office/officeart/2018/2/layout/IconVerticalSolidList"/>
    <dgm:cxn modelId="{B229894F-4904-4B48-A386-C86494DD18B9}" type="presParOf" srcId="{7131EA2D-298D-4ADD-810D-2DC7BDACD500}" destId="{76891B75-5DC5-4183-A036-454BEB0D2D6F}" srcOrd="0" destOrd="0" presId="urn:microsoft.com/office/officeart/2018/2/layout/IconVerticalSolidList"/>
    <dgm:cxn modelId="{8DD8EF11-428C-431A-9AED-1AA358F3147A}" type="presParOf" srcId="{7131EA2D-298D-4ADD-810D-2DC7BDACD500}" destId="{26DD983C-AF6A-493B-B9FC-DCEF07E01A5B}" srcOrd="1" destOrd="0" presId="urn:microsoft.com/office/officeart/2018/2/layout/IconVerticalSolidList"/>
    <dgm:cxn modelId="{1FE67BAE-DE78-4AB9-A735-C991BAD7697F}" type="presParOf" srcId="{7131EA2D-298D-4ADD-810D-2DC7BDACD500}" destId="{5B788B19-6D1C-4EA9-A03F-D8126082D741}" srcOrd="2" destOrd="0" presId="urn:microsoft.com/office/officeart/2018/2/layout/IconVerticalSolidList"/>
    <dgm:cxn modelId="{449A4A86-DD96-4415-8FDD-F1AB0FC8962F}" type="presParOf" srcId="{7131EA2D-298D-4ADD-810D-2DC7BDACD500}" destId="{F4109B82-00A5-4228-B6CC-AFCA1B72F5D1}" srcOrd="3" destOrd="0" presId="urn:microsoft.com/office/officeart/2018/2/layout/IconVerticalSolidList"/>
    <dgm:cxn modelId="{6229042D-5F25-4E91-87E1-1200D264EAFD}" type="presParOf" srcId="{A5BA4623-C9BB-426B-92B1-5F8942B9CA93}" destId="{649D368B-341C-4137-846B-84CA60CC3AC6}" srcOrd="1" destOrd="0" presId="urn:microsoft.com/office/officeart/2018/2/layout/IconVerticalSolidList"/>
    <dgm:cxn modelId="{3FCAAC39-7271-4AD1-83EC-091656EEAE64}" type="presParOf" srcId="{A5BA4623-C9BB-426B-92B1-5F8942B9CA93}" destId="{5059D1F9-9CA1-4CAF-9721-B1726D11CF9A}" srcOrd="2" destOrd="0" presId="urn:microsoft.com/office/officeart/2018/2/layout/IconVerticalSolidList"/>
    <dgm:cxn modelId="{78A228D5-8447-4628-909E-F62BAC24D935}" type="presParOf" srcId="{5059D1F9-9CA1-4CAF-9721-B1726D11CF9A}" destId="{3EE4F600-89DE-4869-8BBB-6255B1FD5981}" srcOrd="0" destOrd="0" presId="urn:microsoft.com/office/officeart/2018/2/layout/IconVerticalSolidList"/>
    <dgm:cxn modelId="{0D54D545-81E9-4057-897A-7FB6B1A8EC09}" type="presParOf" srcId="{5059D1F9-9CA1-4CAF-9721-B1726D11CF9A}" destId="{77EF6FF6-DCFA-41A8-9544-01EDDE4AC3A6}" srcOrd="1" destOrd="0" presId="urn:microsoft.com/office/officeart/2018/2/layout/IconVerticalSolidList"/>
    <dgm:cxn modelId="{D0604111-ED85-409C-A7E6-D69FE8D694D0}" type="presParOf" srcId="{5059D1F9-9CA1-4CAF-9721-B1726D11CF9A}" destId="{D9CB386A-670E-407F-BC79-FB059AD095E6}" srcOrd="2" destOrd="0" presId="urn:microsoft.com/office/officeart/2018/2/layout/IconVerticalSolidList"/>
    <dgm:cxn modelId="{BE9B6E7E-7F4D-477C-87D7-FE492A16328D}" type="presParOf" srcId="{5059D1F9-9CA1-4CAF-9721-B1726D11CF9A}" destId="{A6F149EA-A29F-42CB-AF72-1279DF41D054}" srcOrd="3" destOrd="0" presId="urn:microsoft.com/office/officeart/2018/2/layout/IconVerticalSolidList"/>
    <dgm:cxn modelId="{DFDE5FBD-C0C8-4C0F-8D6B-3FA1E853B7A4}" type="presParOf" srcId="{5059D1F9-9CA1-4CAF-9721-B1726D11CF9A}" destId="{B3A844C9-9019-4AC4-B0E9-B74E6C9DE85C}" srcOrd="4" destOrd="0" presId="urn:microsoft.com/office/officeart/2018/2/layout/IconVerticalSolidList"/>
    <dgm:cxn modelId="{45B83AE8-4AAA-448B-923F-1669903CBA7C}" type="presParOf" srcId="{A5BA4623-C9BB-426B-92B1-5F8942B9CA93}" destId="{04C5F7E5-1B5E-4307-8B70-A9882ECC573C}" srcOrd="3" destOrd="0" presId="urn:microsoft.com/office/officeart/2018/2/layout/IconVerticalSolidList"/>
    <dgm:cxn modelId="{D398165D-818E-4F2E-BCD7-B23E46FB2CF6}" type="presParOf" srcId="{A5BA4623-C9BB-426B-92B1-5F8942B9CA93}" destId="{F3254C58-3920-4AC9-A8B5-968D087EF97B}" srcOrd="4" destOrd="0" presId="urn:microsoft.com/office/officeart/2018/2/layout/IconVerticalSolidList"/>
    <dgm:cxn modelId="{B485CE20-4038-4082-9689-138D6F5FCF7F}" type="presParOf" srcId="{F3254C58-3920-4AC9-A8B5-968D087EF97B}" destId="{FAF1EAF2-6A99-4E1E-A5C2-EE8787657F90}" srcOrd="0" destOrd="0" presId="urn:microsoft.com/office/officeart/2018/2/layout/IconVerticalSolidList"/>
    <dgm:cxn modelId="{6444BD46-ED66-4D96-B5AC-D5B4534E3708}" type="presParOf" srcId="{F3254C58-3920-4AC9-A8B5-968D087EF97B}" destId="{1CA6247E-2CF5-4D7F-81A3-3493AF954F09}" srcOrd="1" destOrd="0" presId="urn:microsoft.com/office/officeart/2018/2/layout/IconVerticalSolidList"/>
    <dgm:cxn modelId="{92E3757E-404C-48C9-9E34-25140AAC52CC}" type="presParOf" srcId="{F3254C58-3920-4AC9-A8B5-968D087EF97B}" destId="{F57A7026-E8C8-402A-9EB9-30594BEE7C75}" srcOrd="2" destOrd="0" presId="urn:microsoft.com/office/officeart/2018/2/layout/IconVerticalSolidList"/>
    <dgm:cxn modelId="{61888DFA-08BB-44F2-96E0-9F72AC25C512}" type="presParOf" srcId="{F3254C58-3920-4AC9-A8B5-968D087EF97B}" destId="{8233633B-C1A0-4302-B935-A6B92AA56B81}" srcOrd="3" destOrd="0" presId="urn:microsoft.com/office/officeart/2018/2/layout/IconVerticalSolidList"/>
    <dgm:cxn modelId="{B346578E-51AB-49A1-8AE3-26A5538A6AB5}" type="presParOf" srcId="{F3254C58-3920-4AC9-A8B5-968D087EF97B}" destId="{DF6F200A-A77A-4C26-B7B5-E8040A94E91C}" srcOrd="4" destOrd="0" presId="urn:microsoft.com/office/officeart/2018/2/layout/IconVerticalSolidList"/>
    <dgm:cxn modelId="{E2AF682A-36A4-432B-BEED-71C37BCCDEFD}" type="presParOf" srcId="{A5BA4623-C9BB-426B-92B1-5F8942B9CA93}" destId="{C23FC594-3E8F-40F2-A7A9-D1F071ECB942}" srcOrd="5" destOrd="0" presId="urn:microsoft.com/office/officeart/2018/2/layout/IconVerticalSolidList"/>
    <dgm:cxn modelId="{451A365C-233E-457E-896E-80D604EF816C}" type="presParOf" srcId="{A5BA4623-C9BB-426B-92B1-5F8942B9CA93}" destId="{D496B68B-03C4-4F98-BC5E-A2A9C3802018}" srcOrd="6" destOrd="0" presId="urn:microsoft.com/office/officeart/2018/2/layout/IconVerticalSolidList"/>
    <dgm:cxn modelId="{8D0E3724-CB48-495F-9F15-DC4F046FACF7}" type="presParOf" srcId="{D496B68B-03C4-4F98-BC5E-A2A9C3802018}" destId="{A44218E1-0AE9-4403-979B-13B5B98113D6}" srcOrd="0" destOrd="0" presId="urn:microsoft.com/office/officeart/2018/2/layout/IconVerticalSolidList"/>
    <dgm:cxn modelId="{1E41DC81-754F-4451-9133-F7801CAE20CA}" type="presParOf" srcId="{D496B68B-03C4-4F98-BC5E-A2A9C3802018}" destId="{B7D32B93-0EBE-4BB4-AFEB-F1370BE1C181}" srcOrd="1" destOrd="0" presId="urn:microsoft.com/office/officeart/2018/2/layout/IconVerticalSolidList"/>
    <dgm:cxn modelId="{0AC979A2-A9EA-430A-8517-28F4F51B5D34}" type="presParOf" srcId="{D496B68B-03C4-4F98-BC5E-A2A9C3802018}" destId="{51245B84-876E-4783-ABFC-B60D232F5214}" srcOrd="2" destOrd="0" presId="urn:microsoft.com/office/officeart/2018/2/layout/IconVerticalSolidList"/>
    <dgm:cxn modelId="{5FAD41C1-7E41-4FEE-B188-52929BA5BB06}" type="presParOf" srcId="{D496B68B-03C4-4F98-BC5E-A2A9C3802018}" destId="{496B4264-5CF8-4F6F-B097-A6EA43F5AC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2163D-2FE1-4E99-8D7D-B9316A6208E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7E2D41-3B2F-4834-A5DA-F3D96BF14CFE}">
      <dgm:prSet/>
      <dgm:spPr/>
      <dgm:t>
        <a:bodyPr/>
        <a:lstStyle/>
        <a:p>
          <a:r>
            <a:rPr lang="fr-FR"/>
            <a:t>Les étapes clés incluent :</a:t>
          </a:r>
          <a:endParaRPr lang="en-US"/>
        </a:p>
      </dgm:t>
    </dgm:pt>
    <dgm:pt modelId="{BC9E6139-D93B-410F-8D7C-3FDFEE7E80C8}" type="parTrans" cxnId="{7511DD5E-D277-4750-887E-D910F98C3B10}">
      <dgm:prSet/>
      <dgm:spPr/>
      <dgm:t>
        <a:bodyPr/>
        <a:lstStyle/>
        <a:p>
          <a:endParaRPr lang="en-US"/>
        </a:p>
      </dgm:t>
    </dgm:pt>
    <dgm:pt modelId="{C455E2DE-AC71-411E-B203-8761511FEEAA}" type="sibTrans" cxnId="{7511DD5E-D277-4750-887E-D910F98C3B10}">
      <dgm:prSet/>
      <dgm:spPr/>
      <dgm:t>
        <a:bodyPr/>
        <a:lstStyle/>
        <a:p>
          <a:endParaRPr lang="en-US"/>
        </a:p>
      </dgm:t>
    </dgm:pt>
    <dgm:pt modelId="{7B7F51A9-9FDE-42D8-B739-CE61CDC51753}">
      <dgm:prSet/>
      <dgm:spPr/>
      <dgm:t>
        <a:bodyPr/>
        <a:lstStyle/>
        <a:p>
          <a:r>
            <a:rPr lang="fr-FR" b="1"/>
            <a:t>Séparation des données</a:t>
          </a:r>
          <a:r>
            <a:rPr lang="fr-FR"/>
            <a:t> : Variables cible (</a:t>
          </a:r>
          <a:r>
            <a:rPr lang="fr-FR" b="1"/>
            <a:t>y</a:t>
          </a:r>
          <a:r>
            <a:rPr lang="fr-FR"/>
            <a:t>) et explicatives (</a:t>
          </a:r>
          <a:r>
            <a:rPr lang="fr-FR" b="1"/>
            <a:t>X</a:t>
          </a:r>
          <a:r>
            <a:rPr lang="fr-FR"/>
            <a:t>), avec division en ensembles d'entraînement (</a:t>
          </a:r>
          <a:r>
            <a:rPr lang="fr-FR" b="1"/>
            <a:t>X_train, y_train</a:t>
          </a:r>
          <a:r>
            <a:rPr lang="fr-FR"/>
            <a:t>) et de test (</a:t>
          </a:r>
          <a:r>
            <a:rPr lang="fr-FR" b="1"/>
            <a:t>X_test, y_test</a:t>
          </a:r>
          <a:r>
            <a:rPr lang="fr-FR"/>
            <a:t>).</a:t>
          </a:r>
          <a:endParaRPr lang="en-US"/>
        </a:p>
      </dgm:t>
    </dgm:pt>
    <dgm:pt modelId="{BBBECF66-7ADE-4E05-8E27-E4B95728530B}" type="parTrans" cxnId="{D19D6D40-7659-424B-A6D2-AD2A0D958B52}">
      <dgm:prSet/>
      <dgm:spPr/>
      <dgm:t>
        <a:bodyPr/>
        <a:lstStyle/>
        <a:p>
          <a:endParaRPr lang="en-US"/>
        </a:p>
      </dgm:t>
    </dgm:pt>
    <dgm:pt modelId="{ED7A8BE7-686E-4B2D-AC0B-B3F02158D031}" type="sibTrans" cxnId="{D19D6D40-7659-424B-A6D2-AD2A0D958B52}">
      <dgm:prSet/>
      <dgm:spPr/>
      <dgm:t>
        <a:bodyPr/>
        <a:lstStyle/>
        <a:p>
          <a:endParaRPr lang="en-US"/>
        </a:p>
      </dgm:t>
    </dgm:pt>
    <dgm:pt modelId="{FB762D75-8307-485F-A00D-61F0A91B9D22}">
      <dgm:prSet/>
      <dgm:spPr/>
      <dgm:t>
        <a:bodyPr/>
        <a:lstStyle/>
        <a:p>
          <a:r>
            <a:rPr lang="fr-FR" b="1"/>
            <a:t>Modèles simples testés</a:t>
          </a:r>
          <a:r>
            <a:rPr lang="fr-FR"/>
            <a:t> :</a:t>
          </a:r>
          <a:endParaRPr lang="en-US"/>
        </a:p>
      </dgm:t>
    </dgm:pt>
    <dgm:pt modelId="{894D0D29-7A4A-4D1D-BE5B-AA6A6D3EADC1}" type="parTrans" cxnId="{F3BA941F-C0AD-4DB8-AD13-C0342117524B}">
      <dgm:prSet/>
      <dgm:spPr/>
      <dgm:t>
        <a:bodyPr/>
        <a:lstStyle/>
        <a:p>
          <a:endParaRPr lang="en-US"/>
        </a:p>
      </dgm:t>
    </dgm:pt>
    <dgm:pt modelId="{0489E34B-258A-4C58-A5D1-C899FC8B96C1}" type="sibTrans" cxnId="{F3BA941F-C0AD-4DB8-AD13-C0342117524B}">
      <dgm:prSet/>
      <dgm:spPr/>
      <dgm:t>
        <a:bodyPr/>
        <a:lstStyle/>
        <a:p>
          <a:endParaRPr lang="en-US"/>
        </a:p>
      </dgm:t>
    </dgm:pt>
    <dgm:pt modelId="{7048C6BD-95AE-49F7-BE03-3979F5A6780B}">
      <dgm:prSet/>
      <dgm:spPr/>
      <dgm:t>
        <a:bodyPr/>
        <a:lstStyle/>
        <a:p>
          <a:r>
            <a:rPr lang="fr-FR"/>
            <a:t>LinearRegression</a:t>
          </a:r>
          <a:endParaRPr lang="en-US"/>
        </a:p>
      </dgm:t>
    </dgm:pt>
    <dgm:pt modelId="{1748811F-C71A-4C5D-AFDD-BB7F6D4A026E}" type="parTrans" cxnId="{1E885B38-CC91-47FE-B497-92FCA7B6D53A}">
      <dgm:prSet/>
      <dgm:spPr/>
      <dgm:t>
        <a:bodyPr/>
        <a:lstStyle/>
        <a:p>
          <a:endParaRPr lang="en-US"/>
        </a:p>
      </dgm:t>
    </dgm:pt>
    <dgm:pt modelId="{A58675C7-E7C0-4505-8579-C093CFF48AA7}" type="sibTrans" cxnId="{1E885B38-CC91-47FE-B497-92FCA7B6D53A}">
      <dgm:prSet/>
      <dgm:spPr/>
      <dgm:t>
        <a:bodyPr/>
        <a:lstStyle/>
        <a:p>
          <a:endParaRPr lang="en-US"/>
        </a:p>
      </dgm:t>
    </dgm:pt>
    <dgm:pt modelId="{19FD6C4B-A57F-4D70-9E2C-779DF9B9D860}">
      <dgm:prSet/>
      <dgm:spPr/>
      <dgm:t>
        <a:bodyPr/>
        <a:lstStyle/>
        <a:p>
          <a:r>
            <a:rPr lang="fr-FR"/>
            <a:t>ElasticNet</a:t>
          </a:r>
          <a:endParaRPr lang="en-US"/>
        </a:p>
      </dgm:t>
    </dgm:pt>
    <dgm:pt modelId="{F081129D-329A-4548-ACCC-8CB45B0CD9C5}" type="parTrans" cxnId="{7ECC8787-CCC0-4501-B0FF-2032EC7B484A}">
      <dgm:prSet/>
      <dgm:spPr/>
      <dgm:t>
        <a:bodyPr/>
        <a:lstStyle/>
        <a:p>
          <a:endParaRPr lang="en-US"/>
        </a:p>
      </dgm:t>
    </dgm:pt>
    <dgm:pt modelId="{17266982-1552-4E26-980A-2A7B638A8F15}" type="sibTrans" cxnId="{7ECC8787-CCC0-4501-B0FF-2032EC7B484A}">
      <dgm:prSet/>
      <dgm:spPr/>
      <dgm:t>
        <a:bodyPr/>
        <a:lstStyle/>
        <a:p>
          <a:endParaRPr lang="en-US"/>
        </a:p>
      </dgm:t>
    </dgm:pt>
    <dgm:pt modelId="{15BA0795-C5D4-4B7E-9BE3-3D0EDE765F14}">
      <dgm:prSet/>
      <dgm:spPr/>
      <dgm:t>
        <a:bodyPr/>
        <a:lstStyle/>
        <a:p>
          <a:r>
            <a:rPr lang="fr-FR"/>
            <a:t>RidgeRegression</a:t>
          </a:r>
          <a:endParaRPr lang="en-US"/>
        </a:p>
      </dgm:t>
    </dgm:pt>
    <dgm:pt modelId="{A39FF5E1-DB71-4FD1-85D6-6BBF6FCE8732}" type="parTrans" cxnId="{E97C1BA3-8956-46F5-9AB8-269708B1989B}">
      <dgm:prSet/>
      <dgm:spPr/>
      <dgm:t>
        <a:bodyPr/>
        <a:lstStyle/>
        <a:p>
          <a:endParaRPr lang="en-US"/>
        </a:p>
      </dgm:t>
    </dgm:pt>
    <dgm:pt modelId="{DD46EC00-9C1B-4635-80B4-18356634A642}" type="sibTrans" cxnId="{E97C1BA3-8956-46F5-9AB8-269708B1989B}">
      <dgm:prSet/>
      <dgm:spPr/>
      <dgm:t>
        <a:bodyPr/>
        <a:lstStyle/>
        <a:p>
          <a:endParaRPr lang="en-US"/>
        </a:p>
      </dgm:t>
    </dgm:pt>
    <dgm:pt modelId="{8FB9E99D-B22E-45B9-80D7-B5736E1A498B}">
      <dgm:prSet/>
      <dgm:spPr/>
      <dgm:t>
        <a:bodyPr/>
        <a:lstStyle/>
        <a:p>
          <a:r>
            <a:rPr lang="fr-FR" b="1"/>
            <a:t>Modèles non linéaires explorés</a:t>
          </a:r>
          <a:r>
            <a:rPr lang="fr-FR"/>
            <a:t> :</a:t>
          </a:r>
          <a:endParaRPr lang="en-US"/>
        </a:p>
      </dgm:t>
    </dgm:pt>
    <dgm:pt modelId="{5035FF28-9EEC-44BE-BE91-5C79588F561D}" type="parTrans" cxnId="{CF7F1C94-3994-4441-A638-1D7C6FD45248}">
      <dgm:prSet/>
      <dgm:spPr/>
      <dgm:t>
        <a:bodyPr/>
        <a:lstStyle/>
        <a:p>
          <a:endParaRPr lang="en-US"/>
        </a:p>
      </dgm:t>
    </dgm:pt>
    <dgm:pt modelId="{CC111EF0-B3F5-4F63-9EE0-0D4AECE1BC64}" type="sibTrans" cxnId="{CF7F1C94-3994-4441-A638-1D7C6FD45248}">
      <dgm:prSet/>
      <dgm:spPr/>
      <dgm:t>
        <a:bodyPr/>
        <a:lstStyle/>
        <a:p>
          <a:endParaRPr lang="en-US"/>
        </a:p>
      </dgm:t>
    </dgm:pt>
    <dgm:pt modelId="{44B614DB-FB2A-42DD-8DCF-BFC6378FFA16}">
      <dgm:prSet/>
      <dgm:spPr/>
      <dgm:t>
        <a:bodyPr/>
        <a:lstStyle/>
        <a:p>
          <a:r>
            <a:rPr lang="fr-FR"/>
            <a:t>KNN (adapté aux nouvelles données).</a:t>
          </a:r>
          <a:endParaRPr lang="en-US"/>
        </a:p>
      </dgm:t>
    </dgm:pt>
    <dgm:pt modelId="{588BB16E-DFC2-4B97-8D5B-231FBF05A0B3}" type="parTrans" cxnId="{6F6CF604-EBFF-438C-AFF3-A87EE3489F07}">
      <dgm:prSet/>
      <dgm:spPr/>
      <dgm:t>
        <a:bodyPr/>
        <a:lstStyle/>
        <a:p>
          <a:endParaRPr lang="en-US"/>
        </a:p>
      </dgm:t>
    </dgm:pt>
    <dgm:pt modelId="{5277DD89-56B4-4492-AD7F-C0BD1FD414E9}" type="sibTrans" cxnId="{6F6CF604-EBFF-438C-AFF3-A87EE3489F07}">
      <dgm:prSet/>
      <dgm:spPr/>
      <dgm:t>
        <a:bodyPr/>
        <a:lstStyle/>
        <a:p>
          <a:endParaRPr lang="en-US"/>
        </a:p>
      </dgm:t>
    </dgm:pt>
    <dgm:pt modelId="{5ED6A232-16E6-41CB-9426-C369028152C0}">
      <dgm:prSet/>
      <dgm:spPr/>
      <dgm:t>
        <a:bodyPr/>
        <a:lstStyle/>
        <a:p>
          <a:r>
            <a:rPr lang="fr-FR"/>
            <a:t>L’objectif est d’éviter surapprentissage et sous-apprentissage en ajustant les paramètres pour chaque modèle.</a:t>
          </a:r>
          <a:endParaRPr lang="en-US"/>
        </a:p>
      </dgm:t>
    </dgm:pt>
    <dgm:pt modelId="{8599DF61-8640-47BA-88BC-E47FA9ED80F3}" type="parTrans" cxnId="{FE8C0351-639A-4902-80C9-A4E0CE07EF75}">
      <dgm:prSet/>
      <dgm:spPr/>
      <dgm:t>
        <a:bodyPr/>
        <a:lstStyle/>
        <a:p>
          <a:endParaRPr lang="en-US"/>
        </a:p>
      </dgm:t>
    </dgm:pt>
    <dgm:pt modelId="{ECF82012-DF92-4D51-9800-1F8A94CBFA0F}" type="sibTrans" cxnId="{FE8C0351-639A-4902-80C9-A4E0CE07EF75}">
      <dgm:prSet/>
      <dgm:spPr/>
      <dgm:t>
        <a:bodyPr/>
        <a:lstStyle/>
        <a:p>
          <a:endParaRPr lang="en-US"/>
        </a:p>
      </dgm:t>
    </dgm:pt>
    <dgm:pt modelId="{01D6B272-63BC-4B24-945D-16FD0F245200}" type="pres">
      <dgm:prSet presAssocID="{4492163D-2FE1-4E99-8D7D-B9316A6208E8}" presName="Name0" presStyleCnt="0">
        <dgm:presLayoutVars>
          <dgm:dir/>
          <dgm:resizeHandles val="exact"/>
        </dgm:presLayoutVars>
      </dgm:prSet>
      <dgm:spPr/>
    </dgm:pt>
    <dgm:pt modelId="{D37645D8-CD5A-46B1-A8E7-C9F00195225A}" type="pres">
      <dgm:prSet presAssocID="{BA7E2D41-3B2F-4834-A5DA-F3D96BF14CFE}" presName="node" presStyleLbl="node1" presStyleIdx="0" presStyleCnt="5">
        <dgm:presLayoutVars>
          <dgm:bulletEnabled val="1"/>
        </dgm:presLayoutVars>
      </dgm:prSet>
      <dgm:spPr/>
    </dgm:pt>
    <dgm:pt modelId="{9D479F1E-1767-47F8-A439-0CBDCD8DB36D}" type="pres">
      <dgm:prSet presAssocID="{C455E2DE-AC71-411E-B203-8761511FEEAA}" presName="sibTrans" presStyleLbl="sibTrans1D1" presStyleIdx="0" presStyleCnt="4"/>
      <dgm:spPr/>
    </dgm:pt>
    <dgm:pt modelId="{9F003BD0-AC63-4176-822D-029DA6ED293F}" type="pres">
      <dgm:prSet presAssocID="{C455E2DE-AC71-411E-B203-8761511FEEAA}" presName="connectorText" presStyleLbl="sibTrans1D1" presStyleIdx="0" presStyleCnt="4"/>
      <dgm:spPr/>
    </dgm:pt>
    <dgm:pt modelId="{2267077B-0D36-4BE2-8CB3-28F57C7A4F64}" type="pres">
      <dgm:prSet presAssocID="{7B7F51A9-9FDE-42D8-B739-CE61CDC51753}" presName="node" presStyleLbl="node1" presStyleIdx="1" presStyleCnt="5">
        <dgm:presLayoutVars>
          <dgm:bulletEnabled val="1"/>
        </dgm:presLayoutVars>
      </dgm:prSet>
      <dgm:spPr/>
    </dgm:pt>
    <dgm:pt modelId="{6E320D01-88F8-4FB0-9EA6-06295E170C0F}" type="pres">
      <dgm:prSet presAssocID="{ED7A8BE7-686E-4B2D-AC0B-B3F02158D031}" presName="sibTrans" presStyleLbl="sibTrans1D1" presStyleIdx="1" presStyleCnt="4"/>
      <dgm:spPr/>
    </dgm:pt>
    <dgm:pt modelId="{49E90A47-97AE-44EA-AD51-6280BC34D7F1}" type="pres">
      <dgm:prSet presAssocID="{ED7A8BE7-686E-4B2D-AC0B-B3F02158D031}" presName="connectorText" presStyleLbl="sibTrans1D1" presStyleIdx="1" presStyleCnt="4"/>
      <dgm:spPr/>
    </dgm:pt>
    <dgm:pt modelId="{0DDC546B-6316-4A16-92B4-A96BD52D4CEB}" type="pres">
      <dgm:prSet presAssocID="{FB762D75-8307-485F-A00D-61F0A91B9D22}" presName="node" presStyleLbl="node1" presStyleIdx="2" presStyleCnt="5">
        <dgm:presLayoutVars>
          <dgm:bulletEnabled val="1"/>
        </dgm:presLayoutVars>
      </dgm:prSet>
      <dgm:spPr/>
    </dgm:pt>
    <dgm:pt modelId="{A480CA6B-1946-469B-9267-C9B6CDDE42F9}" type="pres">
      <dgm:prSet presAssocID="{0489E34B-258A-4C58-A5D1-C899FC8B96C1}" presName="sibTrans" presStyleLbl="sibTrans1D1" presStyleIdx="2" presStyleCnt="4"/>
      <dgm:spPr/>
    </dgm:pt>
    <dgm:pt modelId="{688DE01C-56DC-46A9-9BB8-BC2517C5639A}" type="pres">
      <dgm:prSet presAssocID="{0489E34B-258A-4C58-A5D1-C899FC8B96C1}" presName="connectorText" presStyleLbl="sibTrans1D1" presStyleIdx="2" presStyleCnt="4"/>
      <dgm:spPr/>
    </dgm:pt>
    <dgm:pt modelId="{E618C6C2-2A36-4A5D-A034-152987FE6DC4}" type="pres">
      <dgm:prSet presAssocID="{8FB9E99D-B22E-45B9-80D7-B5736E1A498B}" presName="node" presStyleLbl="node1" presStyleIdx="3" presStyleCnt="5">
        <dgm:presLayoutVars>
          <dgm:bulletEnabled val="1"/>
        </dgm:presLayoutVars>
      </dgm:prSet>
      <dgm:spPr/>
    </dgm:pt>
    <dgm:pt modelId="{89727586-D503-4F28-9C62-3A7D333D023A}" type="pres">
      <dgm:prSet presAssocID="{CC111EF0-B3F5-4F63-9EE0-0D4AECE1BC64}" presName="sibTrans" presStyleLbl="sibTrans1D1" presStyleIdx="3" presStyleCnt="4"/>
      <dgm:spPr/>
    </dgm:pt>
    <dgm:pt modelId="{3E705136-463C-40DE-9C10-4129FC0B2C6C}" type="pres">
      <dgm:prSet presAssocID="{CC111EF0-B3F5-4F63-9EE0-0D4AECE1BC64}" presName="connectorText" presStyleLbl="sibTrans1D1" presStyleIdx="3" presStyleCnt="4"/>
      <dgm:spPr/>
    </dgm:pt>
    <dgm:pt modelId="{F0F2D70D-DE7A-4E49-A5A7-BE222208D248}" type="pres">
      <dgm:prSet presAssocID="{5ED6A232-16E6-41CB-9426-C369028152C0}" presName="node" presStyleLbl="node1" presStyleIdx="4" presStyleCnt="5">
        <dgm:presLayoutVars>
          <dgm:bulletEnabled val="1"/>
        </dgm:presLayoutVars>
      </dgm:prSet>
      <dgm:spPr/>
    </dgm:pt>
  </dgm:ptLst>
  <dgm:cxnLst>
    <dgm:cxn modelId="{6828A802-69EB-40C2-8D47-6E72F2A41193}" type="presOf" srcId="{5ED6A232-16E6-41CB-9426-C369028152C0}" destId="{F0F2D70D-DE7A-4E49-A5A7-BE222208D248}" srcOrd="0" destOrd="0" presId="urn:microsoft.com/office/officeart/2016/7/layout/RepeatingBendingProcessNew"/>
    <dgm:cxn modelId="{79D04704-1BCE-47B0-B3BC-4FE239058B0D}" type="presOf" srcId="{7B7F51A9-9FDE-42D8-B739-CE61CDC51753}" destId="{2267077B-0D36-4BE2-8CB3-28F57C7A4F64}" srcOrd="0" destOrd="0" presId="urn:microsoft.com/office/officeart/2016/7/layout/RepeatingBendingProcessNew"/>
    <dgm:cxn modelId="{11819704-4FF6-4EAA-AE83-55E2212AFBE9}" type="presOf" srcId="{0489E34B-258A-4C58-A5D1-C899FC8B96C1}" destId="{688DE01C-56DC-46A9-9BB8-BC2517C5639A}" srcOrd="1" destOrd="0" presId="urn:microsoft.com/office/officeart/2016/7/layout/RepeatingBendingProcessNew"/>
    <dgm:cxn modelId="{6F6CF604-EBFF-438C-AFF3-A87EE3489F07}" srcId="{8FB9E99D-B22E-45B9-80D7-B5736E1A498B}" destId="{44B614DB-FB2A-42DD-8DCF-BFC6378FFA16}" srcOrd="0" destOrd="0" parTransId="{588BB16E-DFC2-4B97-8D5B-231FBF05A0B3}" sibTransId="{5277DD89-56B4-4492-AD7F-C0BD1FD414E9}"/>
    <dgm:cxn modelId="{F3BA941F-C0AD-4DB8-AD13-C0342117524B}" srcId="{4492163D-2FE1-4E99-8D7D-B9316A6208E8}" destId="{FB762D75-8307-485F-A00D-61F0A91B9D22}" srcOrd="2" destOrd="0" parTransId="{894D0D29-7A4A-4D1D-BE5B-AA6A6D3EADC1}" sibTransId="{0489E34B-258A-4C58-A5D1-C899FC8B96C1}"/>
    <dgm:cxn modelId="{1E885B38-CC91-47FE-B497-92FCA7B6D53A}" srcId="{FB762D75-8307-485F-A00D-61F0A91B9D22}" destId="{7048C6BD-95AE-49F7-BE03-3979F5A6780B}" srcOrd="0" destOrd="0" parTransId="{1748811F-C71A-4C5D-AFDD-BB7F6D4A026E}" sibTransId="{A58675C7-E7C0-4505-8579-C093CFF48AA7}"/>
    <dgm:cxn modelId="{098CD839-E46D-4976-ABAE-DA6BAF795086}" type="presOf" srcId="{ED7A8BE7-686E-4B2D-AC0B-B3F02158D031}" destId="{6E320D01-88F8-4FB0-9EA6-06295E170C0F}" srcOrd="0" destOrd="0" presId="urn:microsoft.com/office/officeart/2016/7/layout/RepeatingBendingProcessNew"/>
    <dgm:cxn modelId="{D19D6D40-7659-424B-A6D2-AD2A0D958B52}" srcId="{4492163D-2FE1-4E99-8D7D-B9316A6208E8}" destId="{7B7F51A9-9FDE-42D8-B739-CE61CDC51753}" srcOrd="1" destOrd="0" parTransId="{BBBECF66-7ADE-4E05-8E27-E4B95728530B}" sibTransId="{ED7A8BE7-686E-4B2D-AC0B-B3F02158D031}"/>
    <dgm:cxn modelId="{3650425B-8785-4EB2-B3C2-72903D87EDD7}" type="presOf" srcId="{44B614DB-FB2A-42DD-8DCF-BFC6378FFA16}" destId="{E618C6C2-2A36-4A5D-A034-152987FE6DC4}" srcOrd="0" destOrd="1" presId="urn:microsoft.com/office/officeart/2016/7/layout/RepeatingBendingProcessNew"/>
    <dgm:cxn modelId="{7511DD5E-D277-4750-887E-D910F98C3B10}" srcId="{4492163D-2FE1-4E99-8D7D-B9316A6208E8}" destId="{BA7E2D41-3B2F-4834-A5DA-F3D96BF14CFE}" srcOrd="0" destOrd="0" parTransId="{BC9E6139-D93B-410F-8D7C-3FDFEE7E80C8}" sibTransId="{C455E2DE-AC71-411E-B203-8761511FEEAA}"/>
    <dgm:cxn modelId="{5D251842-DC6F-4827-B62C-1E239D96275E}" type="presOf" srcId="{19FD6C4B-A57F-4D70-9E2C-779DF9B9D860}" destId="{0DDC546B-6316-4A16-92B4-A96BD52D4CEB}" srcOrd="0" destOrd="2" presId="urn:microsoft.com/office/officeart/2016/7/layout/RepeatingBendingProcessNew"/>
    <dgm:cxn modelId="{4B3CCD48-D528-4CC6-8766-42A80729A963}" type="presOf" srcId="{7048C6BD-95AE-49F7-BE03-3979F5A6780B}" destId="{0DDC546B-6316-4A16-92B4-A96BD52D4CEB}" srcOrd="0" destOrd="1" presId="urn:microsoft.com/office/officeart/2016/7/layout/RepeatingBendingProcessNew"/>
    <dgm:cxn modelId="{FE8C0351-639A-4902-80C9-A4E0CE07EF75}" srcId="{4492163D-2FE1-4E99-8D7D-B9316A6208E8}" destId="{5ED6A232-16E6-41CB-9426-C369028152C0}" srcOrd="4" destOrd="0" parTransId="{8599DF61-8640-47BA-88BC-E47FA9ED80F3}" sibTransId="{ECF82012-DF92-4D51-9800-1F8A94CBFA0F}"/>
    <dgm:cxn modelId="{4C229878-AF69-4131-8B92-DFA0B0925898}" type="presOf" srcId="{C455E2DE-AC71-411E-B203-8761511FEEAA}" destId="{9F003BD0-AC63-4176-822D-029DA6ED293F}" srcOrd="1" destOrd="0" presId="urn:microsoft.com/office/officeart/2016/7/layout/RepeatingBendingProcessNew"/>
    <dgm:cxn modelId="{7ECC8787-CCC0-4501-B0FF-2032EC7B484A}" srcId="{FB762D75-8307-485F-A00D-61F0A91B9D22}" destId="{19FD6C4B-A57F-4D70-9E2C-779DF9B9D860}" srcOrd="1" destOrd="0" parTransId="{F081129D-329A-4548-ACCC-8CB45B0CD9C5}" sibTransId="{17266982-1552-4E26-980A-2A7B638A8F15}"/>
    <dgm:cxn modelId="{D4116088-0FCD-4805-B712-5DC7AD99F941}" type="presOf" srcId="{4492163D-2FE1-4E99-8D7D-B9316A6208E8}" destId="{01D6B272-63BC-4B24-945D-16FD0F245200}" srcOrd="0" destOrd="0" presId="urn:microsoft.com/office/officeart/2016/7/layout/RepeatingBendingProcessNew"/>
    <dgm:cxn modelId="{3D66538B-CF4B-46EA-B984-B24BD7764757}" type="presOf" srcId="{15BA0795-C5D4-4B7E-9BE3-3D0EDE765F14}" destId="{0DDC546B-6316-4A16-92B4-A96BD52D4CEB}" srcOrd="0" destOrd="3" presId="urn:microsoft.com/office/officeart/2016/7/layout/RepeatingBendingProcessNew"/>
    <dgm:cxn modelId="{CF7F1C94-3994-4441-A638-1D7C6FD45248}" srcId="{4492163D-2FE1-4E99-8D7D-B9316A6208E8}" destId="{8FB9E99D-B22E-45B9-80D7-B5736E1A498B}" srcOrd="3" destOrd="0" parTransId="{5035FF28-9EEC-44BE-BE91-5C79588F561D}" sibTransId="{CC111EF0-B3F5-4F63-9EE0-0D4AECE1BC64}"/>
    <dgm:cxn modelId="{37B25A96-CB6E-4C9F-8B2B-2162F80AF973}" type="presOf" srcId="{ED7A8BE7-686E-4B2D-AC0B-B3F02158D031}" destId="{49E90A47-97AE-44EA-AD51-6280BC34D7F1}" srcOrd="1" destOrd="0" presId="urn:microsoft.com/office/officeart/2016/7/layout/RepeatingBendingProcessNew"/>
    <dgm:cxn modelId="{E97C1BA3-8956-46F5-9AB8-269708B1989B}" srcId="{FB762D75-8307-485F-A00D-61F0A91B9D22}" destId="{15BA0795-C5D4-4B7E-9BE3-3D0EDE765F14}" srcOrd="2" destOrd="0" parTransId="{A39FF5E1-DB71-4FD1-85D6-6BBF6FCE8732}" sibTransId="{DD46EC00-9C1B-4635-80B4-18356634A642}"/>
    <dgm:cxn modelId="{10D7F5A4-3019-4098-8432-C63BCCEEAD71}" type="presOf" srcId="{8FB9E99D-B22E-45B9-80D7-B5736E1A498B}" destId="{E618C6C2-2A36-4A5D-A034-152987FE6DC4}" srcOrd="0" destOrd="0" presId="urn:microsoft.com/office/officeart/2016/7/layout/RepeatingBendingProcessNew"/>
    <dgm:cxn modelId="{2AD3ABBB-4E70-43B2-9E85-9D7F3595A97E}" type="presOf" srcId="{BA7E2D41-3B2F-4834-A5DA-F3D96BF14CFE}" destId="{D37645D8-CD5A-46B1-A8E7-C9F00195225A}" srcOrd="0" destOrd="0" presId="urn:microsoft.com/office/officeart/2016/7/layout/RepeatingBendingProcessNew"/>
    <dgm:cxn modelId="{B42C37D6-2FB3-49B1-AD4D-40C933652EFF}" type="presOf" srcId="{CC111EF0-B3F5-4F63-9EE0-0D4AECE1BC64}" destId="{89727586-D503-4F28-9C62-3A7D333D023A}" srcOrd="0" destOrd="0" presId="urn:microsoft.com/office/officeart/2016/7/layout/RepeatingBendingProcessNew"/>
    <dgm:cxn modelId="{DF9929E9-1EA9-4247-AE9A-154B33B2FE9F}" type="presOf" srcId="{0489E34B-258A-4C58-A5D1-C899FC8B96C1}" destId="{A480CA6B-1946-469B-9267-C9B6CDDE42F9}" srcOrd="0" destOrd="0" presId="urn:microsoft.com/office/officeart/2016/7/layout/RepeatingBendingProcessNew"/>
    <dgm:cxn modelId="{CDA231EC-716D-47A5-B2E8-9916E233B95F}" type="presOf" srcId="{CC111EF0-B3F5-4F63-9EE0-0D4AECE1BC64}" destId="{3E705136-463C-40DE-9C10-4129FC0B2C6C}" srcOrd="1" destOrd="0" presId="urn:microsoft.com/office/officeart/2016/7/layout/RepeatingBendingProcessNew"/>
    <dgm:cxn modelId="{5F5101FC-47C4-4D78-BC4B-9213436BD445}" type="presOf" srcId="{C455E2DE-AC71-411E-B203-8761511FEEAA}" destId="{9D479F1E-1767-47F8-A439-0CBDCD8DB36D}" srcOrd="0" destOrd="0" presId="urn:microsoft.com/office/officeart/2016/7/layout/RepeatingBendingProcessNew"/>
    <dgm:cxn modelId="{6D293EFD-9D05-4976-972F-CB14BF63DA80}" type="presOf" srcId="{FB762D75-8307-485F-A00D-61F0A91B9D22}" destId="{0DDC546B-6316-4A16-92B4-A96BD52D4CEB}" srcOrd="0" destOrd="0" presId="urn:microsoft.com/office/officeart/2016/7/layout/RepeatingBendingProcessNew"/>
    <dgm:cxn modelId="{E16F36BB-CF9E-4461-BE32-9BE1A364EE62}" type="presParOf" srcId="{01D6B272-63BC-4B24-945D-16FD0F245200}" destId="{D37645D8-CD5A-46B1-A8E7-C9F00195225A}" srcOrd="0" destOrd="0" presId="urn:microsoft.com/office/officeart/2016/7/layout/RepeatingBendingProcessNew"/>
    <dgm:cxn modelId="{12017F53-038D-4D54-BAEA-2085F1EC9979}" type="presParOf" srcId="{01D6B272-63BC-4B24-945D-16FD0F245200}" destId="{9D479F1E-1767-47F8-A439-0CBDCD8DB36D}" srcOrd="1" destOrd="0" presId="urn:microsoft.com/office/officeart/2016/7/layout/RepeatingBendingProcessNew"/>
    <dgm:cxn modelId="{8CD0E951-58BD-43B9-B93C-F1FAAF00C787}" type="presParOf" srcId="{9D479F1E-1767-47F8-A439-0CBDCD8DB36D}" destId="{9F003BD0-AC63-4176-822D-029DA6ED293F}" srcOrd="0" destOrd="0" presId="urn:microsoft.com/office/officeart/2016/7/layout/RepeatingBendingProcessNew"/>
    <dgm:cxn modelId="{79362E7C-73F7-4525-9EDD-56D3C0262E07}" type="presParOf" srcId="{01D6B272-63BC-4B24-945D-16FD0F245200}" destId="{2267077B-0D36-4BE2-8CB3-28F57C7A4F64}" srcOrd="2" destOrd="0" presId="urn:microsoft.com/office/officeart/2016/7/layout/RepeatingBendingProcessNew"/>
    <dgm:cxn modelId="{3569C0E7-B62D-4E31-944F-8BEA1A659158}" type="presParOf" srcId="{01D6B272-63BC-4B24-945D-16FD0F245200}" destId="{6E320D01-88F8-4FB0-9EA6-06295E170C0F}" srcOrd="3" destOrd="0" presId="urn:microsoft.com/office/officeart/2016/7/layout/RepeatingBendingProcessNew"/>
    <dgm:cxn modelId="{1F92719C-E0B9-4294-8B05-EE4C3D34215A}" type="presParOf" srcId="{6E320D01-88F8-4FB0-9EA6-06295E170C0F}" destId="{49E90A47-97AE-44EA-AD51-6280BC34D7F1}" srcOrd="0" destOrd="0" presId="urn:microsoft.com/office/officeart/2016/7/layout/RepeatingBendingProcessNew"/>
    <dgm:cxn modelId="{1835A6E7-EB52-4AFE-B419-5D02DD0312FC}" type="presParOf" srcId="{01D6B272-63BC-4B24-945D-16FD0F245200}" destId="{0DDC546B-6316-4A16-92B4-A96BD52D4CEB}" srcOrd="4" destOrd="0" presId="urn:microsoft.com/office/officeart/2016/7/layout/RepeatingBendingProcessNew"/>
    <dgm:cxn modelId="{EC46E346-14DE-44E8-9BEB-7E74C34D6F4E}" type="presParOf" srcId="{01D6B272-63BC-4B24-945D-16FD0F245200}" destId="{A480CA6B-1946-469B-9267-C9B6CDDE42F9}" srcOrd="5" destOrd="0" presId="urn:microsoft.com/office/officeart/2016/7/layout/RepeatingBendingProcessNew"/>
    <dgm:cxn modelId="{93F7780B-0169-4518-BA9A-9C40CF5C5850}" type="presParOf" srcId="{A480CA6B-1946-469B-9267-C9B6CDDE42F9}" destId="{688DE01C-56DC-46A9-9BB8-BC2517C5639A}" srcOrd="0" destOrd="0" presId="urn:microsoft.com/office/officeart/2016/7/layout/RepeatingBendingProcessNew"/>
    <dgm:cxn modelId="{095CE1FA-9B54-4C40-9968-90B928154ED6}" type="presParOf" srcId="{01D6B272-63BC-4B24-945D-16FD0F245200}" destId="{E618C6C2-2A36-4A5D-A034-152987FE6DC4}" srcOrd="6" destOrd="0" presId="urn:microsoft.com/office/officeart/2016/7/layout/RepeatingBendingProcessNew"/>
    <dgm:cxn modelId="{B26E7B09-37E0-4AFA-ADB1-920EC6ED6F5F}" type="presParOf" srcId="{01D6B272-63BC-4B24-945D-16FD0F245200}" destId="{89727586-D503-4F28-9C62-3A7D333D023A}" srcOrd="7" destOrd="0" presId="urn:microsoft.com/office/officeart/2016/7/layout/RepeatingBendingProcessNew"/>
    <dgm:cxn modelId="{08B24366-886B-4E4E-8D95-E71FEDEF97C1}" type="presParOf" srcId="{89727586-D503-4F28-9C62-3A7D333D023A}" destId="{3E705136-463C-40DE-9C10-4129FC0B2C6C}" srcOrd="0" destOrd="0" presId="urn:microsoft.com/office/officeart/2016/7/layout/RepeatingBendingProcessNew"/>
    <dgm:cxn modelId="{5834EBB6-5797-420B-8D85-85AC52BE7A25}" type="presParOf" srcId="{01D6B272-63BC-4B24-945D-16FD0F245200}" destId="{F0F2D70D-DE7A-4E49-A5A7-BE222208D248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91B75-5DC5-4183-A036-454BEB0D2D6F}">
      <dsp:nvSpPr>
        <dsp:cNvPr id="0" name=""/>
        <dsp:cNvSpPr/>
      </dsp:nvSpPr>
      <dsp:spPr>
        <a:xfrm>
          <a:off x="0" y="1813"/>
          <a:ext cx="6267236" cy="919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983C-AF6A-493B-B9FC-DCEF07E01A5B}">
      <dsp:nvSpPr>
        <dsp:cNvPr id="0" name=""/>
        <dsp:cNvSpPr/>
      </dsp:nvSpPr>
      <dsp:spPr>
        <a:xfrm>
          <a:off x="278096" y="208662"/>
          <a:ext cx="505629" cy="505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09B82-00A5-4228-B6CC-AFCA1B72F5D1}">
      <dsp:nvSpPr>
        <dsp:cNvPr id="0" name=""/>
        <dsp:cNvSpPr/>
      </dsp:nvSpPr>
      <dsp:spPr>
        <a:xfrm>
          <a:off x="1061821" y="1813"/>
          <a:ext cx="5205415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Traitement des données - Variable EnergyStarScore</a:t>
          </a:r>
          <a:endParaRPr lang="en-US" sz="2000" kern="1200"/>
        </a:p>
      </dsp:txBody>
      <dsp:txXfrm>
        <a:off x="1061821" y="1813"/>
        <a:ext cx="5205415" cy="919326"/>
      </dsp:txXfrm>
    </dsp:sp>
    <dsp:sp modelId="{3EE4F600-89DE-4869-8BBB-6255B1FD5981}">
      <dsp:nvSpPr>
        <dsp:cNvPr id="0" name=""/>
        <dsp:cNvSpPr/>
      </dsp:nvSpPr>
      <dsp:spPr>
        <a:xfrm>
          <a:off x="0" y="1150971"/>
          <a:ext cx="6267236" cy="919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F6FF6-DCFA-41A8-9544-01EDDE4AC3A6}">
      <dsp:nvSpPr>
        <dsp:cNvPr id="0" name=""/>
        <dsp:cNvSpPr/>
      </dsp:nvSpPr>
      <dsp:spPr>
        <a:xfrm>
          <a:off x="278096" y="1357819"/>
          <a:ext cx="505629" cy="505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149EA-A29F-42CB-AF72-1279DF41D054}">
      <dsp:nvSpPr>
        <dsp:cNvPr id="0" name=""/>
        <dsp:cNvSpPr/>
      </dsp:nvSpPr>
      <dsp:spPr>
        <a:xfrm>
          <a:off x="1061821" y="1150971"/>
          <a:ext cx="2820256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Variables numériques</a:t>
          </a:r>
          <a:r>
            <a:rPr lang="fr-FR" sz="2000" kern="1200"/>
            <a:t> :</a:t>
          </a:r>
          <a:endParaRPr lang="en-US" sz="2000" kern="1200"/>
        </a:p>
      </dsp:txBody>
      <dsp:txXfrm>
        <a:off x="1061821" y="1150971"/>
        <a:ext cx="2820256" cy="919326"/>
      </dsp:txXfrm>
    </dsp:sp>
    <dsp:sp modelId="{B3A844C9-9019-4AC4-B0E9-B74E6C9DE85C}">
      <dsp:nvSpPr>
        <dsp:cNvPr id="0" name=""/>
        <dsp:cNvSpPr/>
      </dsp:nvSpPr>
      <dsp:spPr>
        <a:xfrm>
          <a:off x="3882078" y="1150971"/>
          <a:ext cx="2385158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Conversion des </a:t>
          </a:r>
          <a:r>
            <a:rPr lang="fr-FR" sz="1200" b="1" kern="1200"/>
            <a:t>valeurs négatives</a:t>
          </a:r>
          <a:r>
            <a:rPr lang="fr-FR" sz="1200" kern="1200"/>
            <a:t> en </a:t>
          </a:r>
          <a:r>
            <a:rPr lang="fr-FR" sz="1200" b="1" kern="1200"/>
            <a:t>NA</a:t>
          </a:r>
          <a:r>
            <a:rPr lang="fr-FR" sz="1200" kern="1200"/>
            <a:t>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Imputation des </a:t>
          </a:r>
          <a:r>
            <a:rPr lang="fr-FR" sz="1200" b="1" kern="1200"/>
            <a:t>NA</a:t>
          </a:r>
          <a:r>
            <a:rPr lang="fr-FR" sz="1200" kern="1200"/>
            <a:t> par la </a:t>
          </a:r>
          <a:r>
            <a:rPr lang="fr-FR" sz="1200" b="1" kern="1200"/>
            <a:t>médiane</a:t>
          </a:r>
          <a:r>
            <a:rPr lang="fr-FR" sz="1200" kern="1200"/>
            <a:t>.</a:t>
          </a:r>
          <a:endParaRPr lang="en-US" sz="1200" kern="1200"/>
        </a:p>
      </dsp:txBody>
      <dsp:txXfrm>
        <a:off x="3882078" y="1150971"/>
        <a:ext cx="2385158" cy="919326"/>
      </dsp:txXfrm>
    </dsp:sp>
    <dsp:sp modelId="{FAF1EAF2-6A99-4E1E-A5C2-EE8787657F90}">
      <dsp:nvSpPr>
        <dsp:cNvPr id="0" name=""/>
        <dsp:cNvSpPr/>
      </dsp:nvSpPr>
      <dsp:spPr>
        <a:xfrm>
          <a:off x="0" y="2300129"/>
          <a:ext cx="6267236" cy="919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6247E-2CF5-4D7F-81A3-3493AF954F09}">
      <dsp:nvSpPr>
        <dsp:cNvPr id="0" name=""/>
        <dsp:cNvSpPr/>
      </dsp:nvSpPr>
      <dsp:spPr>
        <a:xfrm>
          <a:off x="278096" y="2506977"/>
          <a:ext cx="505629" cy="5056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3633B-C1A0-4302-B935-A6B92AA56B81}">
      <dsp:nvSpPr>
        <dsp:cNvPr id="0" name=""/>
        <dsp:cNvSpPr/>
      </dsp:nvSpPr>
      <dsp:spPr>
        <a:xfrm>
          <a:off x="1061821" y="2300129"/>
          <a:ext cx="2820256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Variables catégorielles</a:t>
          </a:r>
          <a:r>
            <a:rPr lang="fr-FR" sz="2000" kern="1200"/>
            <a:t> :</a:t>
          </a:r>
          <a:endParaRPr lang="en-US" sz="2000" kern="1200"/>
        </a:p>
      </dsp:txBody>
      <dsp:txXfrm>
        <a:off x="1061821" y="2300129"/>
        <a:ext cx="2820256" cy="919326"/>
      </dsp:txXfrm>
    </dsp:sp>
    <dsp:sp modelId="{DF6F200A-A77A-4C26-B7B5-E8040A94E91C}">
      <dsp:nvSpPr>
        <dsp:cNvPr id="0" name=""/>
        <dsp:cNvSpPr/>
      </dsp:nvSpPr>
      <dsp:spPr>
        <a:xfrm>
          <a:off x="3882078" y="2300129"/>
          <a:ext cx="2385158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Séparation des variables numériques et catégorielles pour un traitement distinct.</a:t>
          </a:r>
          <a:endParaRPr lang="en-US" sz="1200" kern="1200"/>
        </a:p>
      </dsp:txBody>
      <dsp:txXfrm>
        <a:off x="3882078" y="2300129"/>
        <a:ext cx="2385158" cy="919326"/>
      </dsp:txXfrm>
    </dsp:sp>
    <dsp:sp modelId="{A44218E1-0AE9-4403-979B-13B5B98113D6}">
      <dsp:nvSpPr>
        <dsp:cNvPr id="0" name=""/>
        <dsp:cNvSpPr/>
      </dsp:nvSpPr>
      <dsp:spPr>
        <a:xfrm>
          <a:off x="0" y="3449286"/>
          <a:ext cx="6267236" cy="919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32B93-0EBE-4BB4-AFEB-F1370BE1C181}">
      <dsp:nvSpPr>
        <dsp:cNvPr id="0" name=""/>
        <dsp:cNvSpPr/>
      </dsp:nvSpPr>
      <dsp:spPr>
        <a:xfrm>
          <a:off x="278096" y="3656135"/>
          <a:ext cx="505629" cy="5056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B4264-5CF8-4F6F-B097-A6EA43F5ACFF}">
      <dsp:nvSpPr>
        <dsp:cNvPr id="0" name=""/>
        <dsp:cNvSpPr/>
      </dsp:nvSpPr>
      <dsp:spPr>
        <a:xfrm>
          <a:off x="1061821" y="3449286"/>
          <a:ext cx="5205415" cy="91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5" tIns="97295" rIns="97295" bIns="972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Les valeurs manquantes des autres variables étant peu nombreuses, leur impact reste limité.</a:t>
          </a:r>
          <a:endParaRPr lang="en-US" sz="2000" kern="1200"/>
        </a:p>
      </dsp:txBody>
      <dsp:txXfrm>
        <a:off x="1061821" y="3449286"/>
        <a:ext cx="5205415" cy="919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79F1E-1767-47F8-A439-0CBDCD8DB36D}">
      <dsp:nvSpPr>
        <dsp:cNvPr id="0" name=""/>
        <dsp:cNvSpPr/>
      </dsp:nvSpPr>
      <dsp:spPr>
        <a:xfrm>
          <a:off x="2504787" y="1009682"/>
          <a:ext cx="544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38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606" y="1052527"/>
        <a:ext cx="28749" cy="5749"/>
      </dsp:txXfrm>
    </dsp:sp>
    <dsp:sp modelId="{D37645D8-CD5A-46B1-A8E7-C9F00195225A}">
      <dsp:nvSpPr>
        <dsp:cNvPr id="0" name=""/>
        <dsp:cNvSpPr/>
      </dsp:nvSpPr>
      <dsp:spPr>
        <a:xfrm>
          <a:off x="6641" y="305418"/>
          <a:ext cx="2499946" cy="1499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99" tIns="128585" rIns="122499" bIns="12858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Les étapes clés incluent :</a:t>
          </a:r>
          <a:endParaRPr lang="en-US" sz="1400" kern="1200"/>
        </a:p>
      </dsp:txBody>
      <dsp:txXfrm>
        <a:off x="6641" y="305418"/>
        <a:ext cx="2499946" cy="1499967"/>
      </dsp:txXfrm>
    </dsp:sp>
    <dsp:sp modelId="{6E320D01-88F8-4FB0-9EA6-06295E170C0F}">
      <dsp:nvSpPr>
        <dsp:cNvPr id="0" name=""/>
        <dsp:cNvSpPr/>
      </dsp:nvSpPr>
      <dsp:spPr>
        <a:xfrm>
          <a:off x="5579721" y="1009682"/>
          <a:ext cx="544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38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7540" y="1052527"/>
        <a:ext cx="28749" cy="5749"/>
      </dsp:txXfrm>
    </dsp:sp>
    <dsp:sp modelId="{2267077B-0D36-4BE2-8CB3-28F57C7A4F64}">
      <dsp:nvSpPr>
        <dsp:cNvPr id="0" name=""/>
        <dsp:cNvSpPr/>
      </dsp:nvSpPr>
      <dsp:spPr>
        <a:xfrm>
          <a:off x="3081575" y="305418"/>
          <a:ext cx="2499946" cy="1499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99" tIns="128585" rIns="122499" bIns="12858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Séparation des données</a:t>
          </a:r>
          <a:r>
            <a:rPr lang="fr-FR" sz="1400" kern="1200"/>
            <a:t> : Variables cible (</a:t>
          </a:r>
          <a:r>
            <a:rPr lang="fr-FR" sz="1400" b="1" kern="1200"/>
            <a:t>y</a:t>
          </a:r>
          <a:r>
            <a:rPr lang="fr-FR" sz="1400" kern="1200"/>
            <a:t>) et explicatives (</a:t>
          </a:r>
          <a:r>
            <a:rPr lang="fr-FR" sz="1400" b="1" kern="1200"/>
            <a:t>X</a:t>
          </a:r>
          <a:r>
            <a:rPr lang="fr-FR" sz="1400" kern="1200"/>
            <a:t>), avec division en ensembles d'entraînement (</a:t>
          </a:r>
          <a:r>
            <a:rPr lang="fr-FR" sz="1400" b="1" kern="1200"/>
            <a:t>X_train, y_train</a:t>
          </a:r>
          <a:r>
            <a:rPr lang="fr-FR" sz="1400" kern="1200"/>
            <a:t>) et de test (</a:t>
          </a:r>
          <a:r>
            <a:rPr lang="fr-FR" sz="1400" b="1" kern="1200"/>
            <a:t>X_test, y_test</a:t>
          </a:r>
          <a:r>
            <a:rPr lang="fr-FR" sz="1400" kern="1200"/>
            <a:t>).</a:t>
          </a:r>
          <a:endParaRPr lang="en-US" sz="1400" kern="1200"/>
        </a:p>
      </dsp:txBody>
      <dsp:txXfrm>
        <a:off x="3081575" y="305418"/>
        <a:ext cx="2499946" cy="1499967"/>
      </dsp:txXfrm>
    </dsp:sp>
    <dsp:sp modelId="{A480CA6B-1946-469B-9267-C9B6CDDE42F9}">
      <dsp:nvSpPr>
        <dsp:cNvPr id="0" name=""/>
        <dsp:cNvSpPr/>
      </dsp:nvSpPr>
      <dsp:spPr>
        <a:xfrm>
          <a:off x="1256614" y="1803586"/>
          <a:ext cx="6149868" cy="544387"/>
        </a:xfrm>
        <a:custGeom>
          <a:avLst/>
          <a:gdLst/>
          <a:ahLst/>
          <a:cxnLst/>
          <a:rect l="0" t="0" r="0" b="0"/>
          <a:pathLst>
            <a:path>
              <a:moveTo>
                <a:pt x="6149868" y="0"/>
              </a:moveTo>
              <a:lnTo>
                <a:pt x="6149868" y="289293"/>
              </a:lnTo>
              <a:lnTo>
                <a:pt x="0" y="289293"/>
              </a:lnTo>
              <a:lnTo>
                <a:pt x="0" y="54438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7131" y="2072905"/>
        <a:ext cx="308834" cy="5749"/>
      </dsp:txXfrm>
    </dsp:sp>
    <dsp:sp modelId="{0DDC546B-6316-4A16-92B4-A96BD52D4CEB}">
      <dsp:nvSpPr>
        <dsp:cNvPr id="0" name=""/>
        <dsp:cNvSpPr/>
      </dsp:nvSpPr>
      <dsp:spPr>
        <a:xfrm>
          <a:off x="6156509" y="305418"/>
          <a:ext cx="2499946" cy="1499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99" tIns="128585" rIns="122499" bIns="12858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Modèles simples testés</a:t>
          </a:r>
          <a:r>
            <a:rPr lang="fr-FR" sz="1400" kern="1200"/>
            <a:t> 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LinearRegression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ElasticNet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RidgeRegression</a:t>
          </a:r>
          <a:endParaRPr lang="en-US" sz="1100" kern="1200"/>
        </a:p>
      </dsp:txBody>
      <dsp:txXfrm>
        <a:off x="6156509" y="305418"/>
        <a:ext cx="2499946" cy="1499967"/>
      </dsp:txXfrm>
    </dsp:sp>
    <dsp:sp modelId="{89727586-D503-4F28-9C62-3A7D333D023A}">
      <dsp:nvSpPr>
        <dsp:cNvPr id="0" name=""/>
        <dsp:cNvSpPr/>
      </dsp:nvSpPr>
      <dsp:spPr>
        <a:xfrm>
          <a:off x="2504787" y="3084638"/>
          <a:ext cx="544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38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2606" y="3127483"/>
        <a:ext cx="28749" cy="5749"/>
      </dsp:txXfrm>
    </dsp:sp>
    <dsp:sp modelId="{E618C6C2-2A36-4A5D-A034-152987FE6DC4}">
      <dsp:nvSpPr>
        <dsp:cNvPr id="0" name=""/>
        <dsp:cNvSpPr/>
      </dsp:nvSpPr>
      <dsp:spPr>
        <a:xfrm>
          <a:off x="6641" y="2380374"/>
          <a:ext cx="2499946" cy="1499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99" tIns="128585" rIns="122499" bIns="12858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Modèles non linéaires explorés</a:t>
          </a:r>
          <a:r>
            <a:rPr lang="fr-FR" sz="1400" kern="1200"/>
            <a:t> 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KNN (adapté aux nouvelles données).</a:t>
          </a:r>
          <a:endParaRPr lang="en-US" sz="1100" kern="1200"/>
        </a:p>
      </dsp:txBody>
      <dsp:txXfrm>
        <a:off x="6641" y="2380374"/>
        <a:ext cx="2499946" cy="1499967"/>
      </dsp:txXfrm>
    </dsp:sp>
    <dsp:sp modelId="{F0F2D70D-DE7A-4E49-A5A7-BE222208D248}">
      <dsp:nvSpPr>
        <dsp:cNvPr id="0" name=""/>
        <dsp:cNvSpPr/>
      </dsp:nvSpPr>
      <dsp:spPr>
        <a:xfrm>
          <a:off x="3081575" y="2380374"/>
          <a:ext cx="2499946" cy="1499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99" tIns="128585" rIns="122499" bIns="12858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L’objectif est d’éviter surapprentissage et sous-apprentissage en ajustant les paramètres pour chaque modèle.</a:t>
          </a:r>
          <a:endParaRPr lang="en-US" sz="1400" kern="1200"/>
        </a:p>
      </dsp:txBody>
      <dsp:txXfrm>
        <a:off x="3081575" y="2380374"/>
        <a:ext cx="2499946" cy="1499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2F67-0257-43AA-B0E6-DF1CDF6BEF94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63AD-583A-402E-93CE-95F475B0C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7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58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3D69-0209-2430-99CC-44B585EA1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8160E9-4CE1-6E1D-579B-548DF6B41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065D17-CC36-A437-B7AF-F79B77206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7153DF-FBA9-2288-1178-10B1FD64B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707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8362-66E9-E7F8-6AF0-759A7FF57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BE5B23-A5AE-4459-CBBB-35E992700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6BB968-47DF-AAA0-F5B3-EEDF50F58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F0CC1-5BC1-FF9C-4C52-4601E958C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4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ED45-C640-3219-39A9-6577E6ACE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8C2E0B-1BDD-0DDF-0FD5-754E626A2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249A0E-A2F6-0611-C2FB-98FC9020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0A371-5D05-99A4-3E13-C9DC49326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1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8BDB4-AA0D-DDBE-AC18-73095DEC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1E0FCF-6B5F-EAE1-206B-43A3586BA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8272BD-F1A9-2F71-7116-6A2952235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AC76B-E684-8A6C-9552-8B24D2214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1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09AA4-FC57-26E1-AD81-3EFFEA55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3D784B-B155-6321-0282-6DA7406CE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0662ED-3EA0-4861-3F5E-F6FDCA01A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12630-0F68-34FE-EA6F-D5261139A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1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FA921-05C8-3CA5-419E-254C6CCEF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8CCA05-DF2A-0E72-7177-CC34C46FD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BBC3C-2B8D-5A21-3DF7-12A52DD3A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5FBC5-5217-7909-548B-08F2878F3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2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F37F-8080-ED86-E8C9-DA7708F3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B8513F-0CB1-BAA5-BDF7-FFB236808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12A816-076B-F5CA-7877-6CDBC5E08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F306FD-EDA3-0128-8BAF-C54A75131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9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68E9-F80A-4D01-24B2-0D7FF1CA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9729D97-8C3E-A2DA-7D41-D60622138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AB8D3B-5F25-82E2-EA91-815551E06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95A0F9-D9A5-D5D3-455B-8497231A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48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1B27-445E-4C7A-7EC1-C0BE1C9B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86683D-F8EC-3AC0-1CA8-C487500DC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5951D74-D641-4E25-5105-686864BEE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77164E-2425-EC3B-1B58-B8A3B3441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35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AC87-A137-511F-9C16-61985C23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3701E4-260F-1069-000E-D81205A7B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3F75CB-108A-6C0C-8795-00A3885A7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0A174F-643B-EB59-636A-0AE5FC795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4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B9208-053F-89A1-05D6-70D90754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C4CEF1-B03E-B0B6-D028-838AC0E0E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CB7C8E-0D59-4966-49E5-34854A69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C02995-D937-ADCC-9F51-098BEA31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69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AC2E1-5720-A17C-FFBF-2899E41E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79CE45-CA6A-6949-0A7E-3B51174E3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B4D127-3DE6-96D9-D5AF-5A907A8F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C8452-19C3-E04B-18C7-0BBC188E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2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1B47B-98C5-6E10-FA9A-03975FFB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E91CF4-A276-E317-DE69-8187470A3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AB4219-FA10-438D-B040-D326C06A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FCFE0-BD7C-8ADA-E927-CFF85B82E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3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3DFF-CA9E-62EE-4D5F-A4197CB4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C87E3B-1414-F3CB-42EB-187426FB1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374DAE-6FD7-E051-8828-93B9E2A7F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3D14E-3D16-2DEF-A794-A301BB755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05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D4252-C912-3A46-77AE-4B8E0D58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11E1B6-2131-627C-ABFE-07EC4E8E2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98806A-D409-75F8-6ED7-D53CFF1F1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62A90-009A-2258-0DD3-38F652BDA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58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1F20-A73A-88E1-D26B-3BCE1E3B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F99AD0-3894-6DAF-A7CC-2A91DE860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8CE734-A7C6-4650-AD63-86B0E307B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0F5C0B-6261-2BFB-3FB8-EE09C51C1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1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45F0F-0829-41CB-9983-73B6294A24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04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1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DC75-1CF4-DF2D-792E-40947EEA3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4B2C2-3C29-A025-3848-8EB25B6CE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2F8FB71-4851-4E62-7364-ED58F749B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C2862-818B-B20F-A77A-403169E7C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4E29-4964-907A-EE71-14A50C606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D7DFEB-B155-06CA-BF8F-6108D27EC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DC927F-769C-C73C-18B1-10CD64515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785E8A-B84A-9CA7-D5A9-38ED94609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94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1615-6D4F-BE1B-3E7B-F2161AE3C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7B0918-C28C-A1FE-3A22-562611220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9DEFBB-D3BD-410B-627A-CF341B15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4530B-79AC-6DBA-80ED-A78007D82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17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56F3-DD9A-0836-B099-B07B8A21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0735F9-4339-9248-4873-C820C35F8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338780-3BBE-7DCF-54DD-98706FD24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DCD11-A3DC-A96A-71A8-8D91C851D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77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B9208-053F-89A1-05D6-70D90754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C4CEF1-B03E-B0B6-D028-838AC0E0E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CB7C8E-0D59-4966-49E5-34854A69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C02995-D937-ADCC-9F51-098BEA31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63AD-583A-402E-93CE-95F475B0C52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1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1560-DBCE-59AD-C39A-3E55129AD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EA1150-45FE-6725-1881-B1D21DF2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4E7F7-4DB2-4484-B7DF-2B830644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DF75D-0877-1299-B367-8EAA106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DFEBE-334B-3E3C-9585-B5FDC31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4B174-D34D-FCC8-5A6E-1D42B4E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17AA0-8A4D-5649-35EC-8A9A5171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252E1-BC3D-B7F5-C335-C2BB8F4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73DAD-4717-3B11-809F-C28989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537CF-7DEE-2BB8-E782-4AE25CAE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CA985F-8C13-0F41-B6A2-359DD08C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034EC3-E15E-9E10-DCFF-48E76B06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053411-D08C-23AE-DBFB-73C3DE58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2C88B-4B12-1DBE-4728-4174DF8C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7A58F-E555-738F-8DB3-A7C0C14C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72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AABDA-5C6B-4111-2790-900D0A9DA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630062-9A84-FBF8-0744-6E466D1E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FE48D-3AD0-A750-7047-929647A6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C40FB-D9ED-7FE5-433D-FFC79E6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C5733-EB1B-F806-3F76-0CE99E6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90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A1359-6EF2-39CA-C3F6-331DF03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331A1-5B12-4A35-A6B1-BB8C54A7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5649E-58E3-D349-D10F-747E443F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64F70-D7F1-64B6-2360-9B3544C1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71353-9294-D34F-F08A-AA0A20D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9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FF26D-77CA-4D50-A3AF-EF740D6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323F0-A1E5-E3C2-606C-29503B6B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DC036-F231-7125-E215-DACB406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3427F8-9732-6DF6-7738-8A8AB389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72CA2-638F-4097-BC86-359E6D5F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76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6433E-A259-599F-0A91-123658D9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1162-958E-B661-EE30-7621ADEC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2428F2-ED75-2AF8-CB6D-71F59370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2AB956-9E39-ACE3-3652-E6303D4B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0C84B0-4C6A-B603-B988-C97011E4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7B5E0-E873-78CD-E2DA-F606C376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6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7A47C-CCFB-4E73-CB44-32101471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4056FC-E919-ADBA-3484-8CBE1EDF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C6F76B-92BA-B787-7577-160E1199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C83D8B-69BC-911E-DB1D-E405A9E6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C5E7C6-8E48-DD35-7EB2-F1DA595E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4AA5B0-850D-36CF-69EE-41CF7DAA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7C0DA5-F618-B631-541D-F7B85DBC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2A1BFC-9688-8D90-1172-89A1D426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9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8EDD4-D655-EBA1-3385-824A5A4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032B4A-47A7-F805-8AD4-BA6C2743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B7F192-B03F-F000-0DBC-0DA970B9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4B23A-B617-36FC-225C-EC6DDBD1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4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A7C136-B341-77F9-50CF-CE0397C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52C59D-0D22-A781-EB55-7BF240B0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9E62C-913C-AB50-8EAE-8D11FE1C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8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9372F-1739-1815-25F4-935034FD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18EEF-2EE5-03C9-5AE6-52F246F9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F7CC6F-9F11-7A2C-7836-3A1711A8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5DF5F-FD81-128C-2AA5-A158D50D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A68F8-4584-ACEC-C23B-53B89177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F502A-8363-1431-B95A-3D2C785C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2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D108B-E042-283C-C9B9-422F4769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5B5D8-C89A-EA2A-64BC-9F7BE8B9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F90AC-D831-5DFA-F7FE-C26D71E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181AF-1667-C5D1-56AF-EE39ADEC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8D28D-39B7-6386-B51C-DE2772A0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9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3A13B-8BCB-1080-160C-EFAB92C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A2BDA-2BEE-B07C-C235-FB8874058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781BD-1D6C-63B1-19F4-408E7912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4ABA1F-DFF5-5048-5401-16F1810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6E595-0436-9F35-F905-E55BF3A0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99693-F2EE-3227-8ED4-79C843C5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02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BA0D4-AB86-6080-7DF3-1B1CE6E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DF644-2862-B3E0-3B9D-323D5662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59EB1-34BD-5840-4298-ADB7ACEB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44613-98B1-9639-6F37-218E9ACD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BE7AA-F948-8C14-5329-F69DC5DE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1382E3-3D6F-2324-50E8-12DA42794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58898A-6301-F37C-638F-19B47EA3D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A185F-9AA5-DF5E-5B2C-281D65AF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B768-09F2-39F0-9663-CFC9D68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5EBBC-E4D8-95CA-B32F-ADBFE118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7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739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3">
            <a:extLst>
              <a:ext uri="{FF2B5EF4-FFF2-40B4-BE49-F238E27FC236}">
                <a16:creationId xmlns:a16="http://schemas.microsoft.com/office/drawing/2014/main" id="{5AAAE211-124C-0C2B-7916-613C69B9A005}"/>
              </a:ext>
            </a:extLst>
          </p:cNvPr>
          <p:cNvSpPr/>
          <p:nvPr userDrawn="1"/>
        </p:nvSpPr>
        <p:spPr>
          <a:xfrm rot="5400000">
            <a:off x="0" y="0"/>
            <a:ext cx="596347" cy="596347"/>
          </a:xfrm>
          <a:custGeom>
            <a:avLst/>
            <a:gdLst>
              <a:gd name="connsiteX0" fmla="*/ 0 w 596347"/>
              <a:gd name="connsiteY0" fmla="*/ 596347 h 596347"/>
              <a:gd name="connsiteX1" fmla="*/ 0 w 596347"/>
              <a:gd name="connsiteY1" fmla="*/ 451744 h 596347"/>
              <a:gd name="connsiteX2" fmla="*/ 0 w 596347"/>
              <a:gd name="connsiteY2" fmla="*/ 0 h 596347"/>
              <a:gd name="connsiteX3" fmla="*/ 144603 w 596347"/>
              <a:gd name="connsiteY3" fmla="*/ 0 h 596347"/>
              <a:gd name="connsiteX4" fmla="*/ 144603 w 596347"/>
              <a:gd name="connsiteY4" fmla="*/ 451744 h 596347"/>
              <a:gd name="connsiteX5" fmla="*/ 596347 w 596347"/>
              <a:gd name="connsiteY5" fmla="*/ 451744 h 596347"/>
              <a:gd name="connsiteX6" fmla="*/ 596347 w 596347"/>
              <a:gd name="connsiteY6" fmla="*/ 596347 h 596347"/>
              <a:gd name="connsiteX7" fmla="*/ 144603 w 596347"/>
              <a:gd name="connsiteY7" fmla="*/ 596347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347" h="596347">
                <a:moveTo>
                  <a:pt x="0" y="596347"/>
                </a:moveTo>
                <a:lnTo>
                  <a:pt x="0" y="451744"/>
                </a:lnTo>
                <a:lnTo>
                  <a:pt x="0" y="0"/>
                </a:lnTo>
                <a:lnTo>
                  <a:pt x="144603" y="0"/>
                </a:lnTo>
                <a:lnTo>
                  <a:pt x="144603" y="451744"/>
                </a:lnTo>
                <a:lnTo>
                  <a:pt x="596347" y="451744"/>
                </a:lnTo>
                <a:lnTo>
                  <a:pt x="596347" y="596347"/>
                </a:lnTo>
                <a:lnTo>
                  <a:pt x="144603" y="59634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7AD50-B5AF-25E8-59D2-2443948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5291F1-BD16-4656-951E-8AFF59A3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AFEF9-9A05-DA80-1758-212E42F5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4E449A-D34F-3C0A-504C-3273D61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FBCC1-DE60-DA28-44C2-E57BD6CE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5974-6CA5-DA3C-F251-45320D2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3C1F1-CBAD-6DCF-BA0D-996F42C01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4726E-372D-C82C-6F67-6B40E5AC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CCE354-15D0-01C6-F114-3A20F85D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B888BD-966F-898E-87CF-E8AE8F8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3E436-59EE-ABA3-E803-FD577367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58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2CB65-C438-039F-342C-8B1366BA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9BC92-0649-7A0B-7A71-72FD06DE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114D7E-3AF2-0C3D-8CAE-26AF4ABC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72CB5-146F-5A9D-37F0-2204B6217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015561-FFCC-6AFB-F5FD-A5C16DC90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C0481B-6D5E-438F-C7D7-9F2E52D3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50894D-05D8-E85B-8C26-AC02A65D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5CA311-4BD1-AC98-8E09-9BCFAFB4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82371-CE7D-C519-32D0-2395EB19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DE3D4D-AC42-7E59-D07F-C9E5FB47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191562-4A36-F96C-0899-CEC271AE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21D8CD-3A49-C5C8-891C-06E9D5DA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7B5BC4-5A2F-3D23-ACB6-F86784D4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26271E-91DF-8BA6-823A-9933BD41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D2846-D197-5608-F117-686B169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5B380-EEE8-9894-CD99-6DFB494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360A1-E870-29AC-6719-C4CBDFDF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2910D-65B4-B8F5-BB98-A09A128F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5FC48-E551-84CD-2AB3-3494B4DE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995CC-D3C9-6FC4-D09B-D0FA5BDC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BB310-17E1-8DC7-2F75-EBEEFB4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21163-8EA0-A35C-0006-75F5F7BD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117F1A-1F84-D864-0B78-9001B3E73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FDB29-41F8-05F7-1866-03F62C32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E544E5-E128-1A5F-DCD7-640E38A7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94AD2-F883-851B-7E0A-3461FE1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03CF15-F0DC-94E8-5450-E10FE1B1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93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CAB1D7-DDC5-F1D6-25B7-350E15D0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424C6-EFA1-973B-ADE1-B1A37EE8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1522B-E44C-FF70-AF6C-FEB9D5B2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91D-DE21-45A5-8237-721E2349043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32638-1D93-B5C3-4F6E-6BED956D4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5C611-5D3A-3259-6ACC-22565A56A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82D1-D4ED-421C-B25B-75DECFE0B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8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0E265B-2CE4-D58C-679A-93754DB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17BD0-5169-834C-89F5-608E556C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3CCA8-2C0C-D94C-DC8A-0F5128DF0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86EE-7CB0-45DF-B52D-587A7BA1E44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1B976-3949-977C-9A5B-8912509C2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B8DD4-CDE2-CB5C-59A9-BC2B87C6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F33-88FA-408F-B673-9C4820E8D4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SN"/>
          </a:p>
        </p:txBody>
      </p:sp>
      <p:sp>
        <p:nvSpPr>
          <p:cNvPr id="3" name="Shape 1"/>
          <p:cNvSpPr/>
          <p:nvPr/>
        </p:nvSpPr>
        <p:spPr>
          <a:xfrm>
            <a:off x="0" y="165019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fr-SN"/>
          </a:p>
        </p:txBody>
      </p:sp>
      <p:sp>
        <p:nvSpPr>
          <p:cNvPr id="7" name="Shape 4"/>
          <p:cNvSpPr/>
          <p:nvPr/>
        </p:nvSpPr>
        <p:spPr>
          <a:xfrm>
            <a:off x="5242124" y="5901532"/>
            <a:ext cx="285849" cy="285849"/>
          </a:xfrm>
          <a:prstGeom prst="roundRect">
            <a:avLst>
              <a:gd name="adj" fmla="val 26654750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SN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8" y="623950"/>
            <a:ext cx="1774785" cy="1426396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36" y="529506"/>
            <a:ext cx="1774784" cy="1615281"/>
          </a:xfrm>
          <a:prstGeom prst="rect">
            <a:avLst/>
          </a:prstGeom>
        </p:spPr>
      </p:pic>
      <p:sp>
        <p:nvSpPr>
          <p:cNvPr id="15" name="Zone de texte 1"/>
          <p:cNvSpPr txBox="1"/>
          <p:nvPr/>
        </p:nvSpPr>
        <p:spPr>
          <a:xfrm>
            <a:off x="317427" y="4825993"/>
            <a:ext cx="4715837" cy="184759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lang="fr-SN" sz="2333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Présente</a:t>
            </a:r>
            <a:r>
              <a:rPr kumimoji="0" lang="fr-SN" sz="2333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</a:t>
            </a:r>
            <a:r>
              <a:rPr kumimoji="0" lang="fr-SN" sz="2333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endParaRPr kumimoji="0" lang="fr-FR" sz="2333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665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CISSE  Papa Abdourahmane</a:t>
            </a:r>
          </a:p>
          <a:p>
            <a:pPr>
              <a:lnSpc>
                <a:spcPct val="106000"/>
              </a:lnSpc>
              <a:spcAft>
                <a:spcPts val="665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DIAKITE  Moussa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KONE Chaka</a:t>
            </a:r>
          </a:p>
          <a:p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TRAORE Mohamed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Zone de texte 3"/>
          <p:cNvSpPr txBox="1"/>
          <p:nvPr/>
        </p:nvSpPr>
        <p:spPr>
          <a:xfrm>
            <a:off x="7592202" y="4983942"/>
            <a:ext cx="4416158" cy="161528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kumimoji="0" lang="fr-SN" sz="2333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Sous la supervision de :</a:t>
            </a:r>
            <a:endParaRPr kumimoji="0" lang="fr-FR" sz="2333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800" b="1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Mme. DIAW Mously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Lead ML Engineer | Experte IA &amp; MLOps | Founder @SenIA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 de texte 8"/>
          <p:cNvSpPr txBox="1"/>
          <p:nvPr/>
        </p:nvSpPr>
        <p:spPr>
          <a:xfrm>
            <a:off x="4600547" y="5712623"/>
            <a:ext cx="2533718" cy="6889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lang="fr-SN" sz="1667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DECEMBRE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kumimoji="0" lang="fr-SN" sz="16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CCC7655-5F8D-4D1E-979A-A971AEF92320}"/>
              </a:ext>
            </a:extLst>
          </p:cNvPr>
          <p:cNvSpPr txBox="1"/>
          <p:nvPr/>
        </p:nvSpPr>
        <p:spPr>
          <a:xfrm>
            <a:off x="2845443" y="184413"/>
            <a:ext cx="6096000" cy="55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République du Sénégal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E85D77-51CB-42BB-B841-C5BC11E8C99B}"/>
              </a:ext>
            </a:extLst>
          </p:cNvPr>
          <p:cNvSpPr txBox="1"/>
          <p:nvPr/>
        </p:nvSpPr>
        <p:spPr>
          <a:xfrm>
            <a:off x="4438650" y="838166"/>
            <a:ext cx="3152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Peuple- Un But- Une Foi</a:t>
            </a:r>
          </a:p>
        </p:txBody>
      </p:sp>
      <p:pic>
        <p:nvPicPr>
          <p:cNvPr id="27" name="docshape3">
            <a:extLst>
              <a:ext uri="{FF2B5EF4-FFF2-40B4-BE49-F238E27FC236}">
                <a16:creationId xmlns:a16="http://schemas.microsoft.com/office/drawing/2014/main" id="{129F5730-940C-4367-8D1E-91F740FA9E4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05" y="1481073"/>
            <a:ext cx="1032075" cy="8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8DE79E7-B062-4054-BFC7-353A6F561834}"/>
              </a:ext>
            </a:extLst>
          </p:cNvPr>
          <p:cNvSpPr txBox="1"/>
          <p:nvPr/>
        </p:nvSpPr>
        <p:spPr>
          <a:xfrm>
            <a:off x="3672549" y="1128328"/>
            <a:ext cx="4827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Ministère de l’Economie, du Plan et de la Coopération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6EF02954-3481-8262-25E1-850BC1E79E1F}"/>
              </a:ext>
            </a:extLst>
          </p:cNvPr>
          <p:cNvSpPr txBox="1"/>
          <p:nvPr/>
        </p:nvSpPr>
        <p:spPr>
          <a:xfrm>
            <a:off x="2058291" y="2514638"/>
            <a:ext cx="8075411" cy="2100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3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PROJET DE MACHINE LEARNING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58850" algn="l"/>
              </a:tabLst>
            </a:pPr>
            <a:r>
              <a:rPr lang="en-US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PREDICTION_BUILDING_ENERGY</a:t>
            </a:r>
            <a:endParaRPr lang="fr-F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53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33" b="1" i="0" u="none" strike="noStrike" kern="1200" cap="none" spc="0" normalizeH="0" baseline="0" noProof="0" dirty="0">
              <a:ln>
                <a:noFill/>
              </a:ln>
              <a:solidFill>
                <a:srgbClr val="497183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B049-18FE-39B1-5651-F0B142289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421EC6-3D43-1ECB-58C3-110AE9C4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96" y="0"/>
            <a:ext cx="9087902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A931D8-15CC-6850-5E73-A5DFE810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04098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BC3660-67CF-583C-FB3F-25E847865D38}"/>
              </a:ext>
            </a:extLst>
          </p:cNvPr>
          <p:cNvSpPr/>
          <p:nvPr/>
        </p:nvSpPr>
        <p:spPr>
          <a:xfrm>
            <a:off x="9087902" y="5173979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689BAE-FD13-CE7D-DF79-F7B9AE701567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07/25</a:t>
            </a:r>
          </a:p>
        </p:txBody>
      </p:sp>
    </p:spTree>
    <p:extLst>
      <p:ext uri="{BB962C8B-B14F-4D97-AF65-F5344CB8AC3E}">
        <p14:creationId xmlns:p14="http://schemas.microsoft.com/office/powerpoint/2010/main" val="7577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0B1A4-CC40-ED66-D71E-DAEC3699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110F5DB-94E7-B05B-3202-B5EDD600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914455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77E289C-BE14-C1AE-3632-454F2E245199}"/>
              </a:ext>
            </a:extLst>
          </p:cNvPr>
          <p:cNvSpPr txBox="1"/>
          <p:nvPr/>
        </p:nvSpPr>
        <p:spPr>
          <a:xfrm>
            <a:off x="4489807" y="333798"/>
            <a:ext cx="733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4. Analyse des variables des catégorielles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0139CD-1F5D-861B-7A14-F11C9A916990}"/>
              </a:ext>
            </a:extLst>
          </p:cNvPr>
          <p:cNvSpPr txBox="1"/>
          <p:nvPr/>
        </p:nvSpPr>
        <p:spPr>
          <a:xfrm>
            <a:off x="4685016" y="1124548"/>
            <a:ext cx="6256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Nous allons récupérer les variables catégorielles et indiquer le nombre de modalités pour chaque variable.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3C1352-3A35-4728-79CA-185ED9304E02}"/>
              </a:ext>
            </a:extLst>
          </p:cNvPr>
          <p:cNvSpPr txBox="1"/>
          <p:nvPr/>
        </p:nvSpPr>
        <p:spPr>
          <a:xfrm>
            <a:off x="4685016" y="2823239"/>
            <a:ext cx="6256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Standardiser les données catégorielles du DataFrame en les convertissant en majuscules.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4B0447-C452-7EE0-C251-8DDD468E05F9}"/>
              </a:ext>
            </a:extLst>
          </p:cNvPr>
          <p:cNvSpPr txBox="1"/>
          <p:nvPr/>
        </p:nvSpPr>
        <p:spPr>
          <a:xfrm>
            <a:off x="4623371" y="4417887"/>
            <a:ext cx="625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DELRIDGE NEIGHBORHOODS et DELRIDGE, même correspondant à la modalité. Dans la suite, remplacer tous les DELRIDGE NEIGHBORHOODS par DELRIDGE.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8B3AA5-D1DB-F3BD-8533-4EB928221870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08/25</a:t>
            </a:r>
          </a:p>
        </p:txBody>
      </p:sp>
    </p:spTree>
    <p:extLst>
      <p:ext uri="{BB962C8B-B14F-4D97-AF65-F5344CB8AC3E}">
        <p14:creationId xmlns:p14="http://schemas.microsoft.com/office/powerpoint/2010/main" val="358039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17FE-34D1-129E-A24A-34354AE2E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D07CE32-8C76-4AA3-0999-60507862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020603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29A355B-F6E7-3853-5569-3C1ED56DE2B6}"/>
              </a:ext>
            </a:extLst>
          </p:cNvPr>
          <p:cNvSpPr txBox="1"/>
          <p:nvPr/>
        </p:nvSpPr>
        <p:spPr>
          <a:xfrm>
            <a:off x="3955551" y="41410"/>
            <a:ext cx="733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4. Analyse des variables des catégorielles</a:t>
            </a:r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1B863-3E29-D7CD-9DE0-C9B3C309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02" y="626185"/>
            <a:ext cx="8517277" cy="5641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39C8B-9E9C-1F83-C0FC-EB2BB5E38396}"/>
              </a:ext>
            </a:extLst>
          </p:cNvPr>
          <p:cNvSpPr/>
          <p:nvPr/>
        </p:nvSpPr>
        <p:spPr>
          <a:xfrm>
            <a:off x="6317957" y="6452685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E59149-DA3A-0D4D-BC74-25A39593A388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09/25</a:t>
            </a:r>
          </a:p>
        </p:txBody>
      </p:sp>
    </p:spTree>
    <p:extLst>
      <p:ext uri="{BB962C8B-B14F-4D97-AF65-F5344CB8AC3E}">
        <p14:creationId xmlns:p14="http://schemas.microsoft.com/office/powerpoint/2010/main" val="42342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DFFA-28E3-6AE3-302E-C2EF86F6C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D6D94DF-1DD8-E2FF-EAB7-6E9AB4ED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93214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34D1592-88D6-76F8-0DDC-497BE09DD651}"/>
              </a:ext>
            </a:extLst>
          </p:cNvPr>
          <p:cNvSpPr txBox="1"/>
          <p:nvPr/>
        </p:nvSpPr>
        <p:spPr>
          <a:xfrm>
            <a:off x="3493213" y="137261"/>
            <a:ext cx="827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Description de la variable SiteEnergyUse(kBtu)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E459E9-1838-F900-5F00-B60AF4704C7D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10/25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1E6B4-C571-3610-0895-4DF6E654EFE1}"/>
              </a:ext>
            </a:extLst>
          </p:cNvPr>
          <p:cNvSpPr txBox="1"/>
          <p:nvPr/>
        </p:nvSpPr>
        <p:spPr>
          <a:xfrm>
            <a:off x="3657601" y="830706"/>
            <a:ext cx="7417941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27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minimum en consommation de SiteEnergyUse(kBtu) est : 0.0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27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maximum en consommation de SiteEnergyUse(kBtu) est : 274682208.0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5BDA1D-88E9-C3DA-CBD2-29F7EC5A5EF8}"/>
              </a:ext>
            </a:extLst>
          </p:cNvPr>
          <p:cNvSpPr txBox="1"/>
          <p:nvPr/>
        </p:nvSpPr>
        <p:spPr>
          <a:xfrm>
            <a:off x="3752194" y="1997949"/>
            <a:ext cx="558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Vérification</a:t>
            </a:r>
            <a:r>
              <a:rPr lang="fr-FR" sz="2000" dirty="0"/>
              <a:t> des bâtiments concernés par une consommation minimale de </a:t>
            </a:r>
            <a:r>
              <a:rPr lang="fr-FR" sz="2000" b="1" dirty="0"/>
              <a:t>0</a:t>
            </a:r>
            <a:r>
              <a:rPr lang="fr-FR" sz="20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5B0170-2734-3908-AE75-56A3DD236F0F}"/>
              </a:ext>
            </a:extLst>
          </p:cNvPr>
          <p:cNvSpPr txBox="1"/>
          <p:nvPr/>
        </p:nvSpPr>
        <p:spPr>
          <a:xfrm>
            <a:off x="3657601" y="3128299"/>
            <a:ext cx="7099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Certains bâtiments ont une valeur nulle pour </a:t>
            </a:r>
            <a:r>
              <a:rPr lang="fr-FR" sz="2000" b="1" dirty="0"/>
              <a:t>SiteEnergyUse</a:t>
            </a:r>
            <a:r>
              <a:rPr lang="fr-FR" sz="2000" dirty="0"/>
              <a:t>, bien que des consommations d'énergie soient présentes. Ces erreurs seront corrigées en imputant </a:t>
            </a:r>
            <a:r>
              <a:rPr lang="fr-FR" sz="2000" b="1" dirty="0"/>
              <a:t>SiteEnergyUse</a:t>
            </a:r>
            <a:r>
              <a:rPr lang="fr-FR" sz="2000" dirty="0"/>
              <a:t> par la somme des consommations des différentes sources.</a:t>
            </a:r>
          </a:p>
        </p:txBody>
      </p:sp>
    </p:spTree>
    <p:extLst>
      <p:ext uri="{BB962C8B-B14F-4D97-AF65-F5344CB8AC3E}">
        <p14:creationId xmlns:p14="http://schemas.microsoft.com/office/powerpoint/2010/main" val="8200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DCBD-E307-FF2C-A55A-80AFE474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2A71889-D7C0-E1D1-97A5-C397262E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4035" cy="6924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9DEFB0-6C17-A8B6-B882-E1B3AD7B1567}"/>
              </a:ext>
            </a:extLst>
          </p:cNvPr>
          <p:cNvSpPr txBox="1"/>
          <p:nvPr/>
        </p:nvSpPr>
        <p:spPr>
          <a:xfrm>
            <a:off x="3524035" y="66652"/>
            <a:ext cx="827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Description de la variable SiteEnergyUse(kBtu)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B20815-00C9-ECCE-3D21-B342DA922710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11/25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95AC7E-D1FB-9106-50FB-7977F5C9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23" y="609053"/>
            <a:ext cx="5239821" cy="2364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06699B-6605-42EC-5C5E-090EADFFEDB1}"/>
              </a:ext>
            </a:extLst>
          </p:cNvPr>
          <p:cNvSpPr/>
          <p:nvPr/>
        </p:nvSpPr>
        <p:spPr>
          <a:xfrm>
            <a:off x="5496024" y="2988152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F5910E6-E70E-8466-6DB4-8C50FCCB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178" y="3102443"/>
            <a:ext cx="789055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bâtiments ont une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consommation d'énergie nulle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toutes les sources.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telle absence de consommation n’est pas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pertinente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notre objectif de prédiction énergétique.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cas pourraient correspondre à des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bâtiments inoccupés ou non fonctionnels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Décision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Supprimer ces observations, car elles n’apportent aucune information utile à l’analyse.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SiteEnergyUse(kBtu)  min est : </a:t>
            </a:r>
            <a:r>
              <a:rPr lang="fr-FR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16808.90039</a:t>
            </a:r>
            <a:endParaRPr lang="fr-FR" sz="1800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SiteEnergyUse(kBtu)</a:t>
            </a:r>
            <a:r>
              <a:rPr lang="fr-FR" b="1" i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max est : </a:t>
            </a:r>
            <a:r>
              <a:rPr lang="fr-FR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274682208.0</a:t>
            </a:r>
            <a:endParaRPr lang="fr-FR" sz="1800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B2BF9-CB95-B6CC-9FFC-FF0BA923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D9E1167F-4275-1011-57C6-31CE9C6C3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176" y="2401974"/>
            <a:ext cx="603093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OSEBuildingID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Adresses et codes postaux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Caractéristiques des bâtiments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BuildingType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PrimaryPropertyType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Consommation énergétique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(kWh)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NaturalGas (therms)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Émissions de gaz à effet de serre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TotalGHGEmissions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GHGEmissionsIntensity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4B52F4-83D4-CE7F-A4D4-A149FE81083A}"/>
              </a:ext>
            </a:extLst>
          </p:cNvPr>
          <p:cNvSpPr txBox="1"/>
          <p:nvPr/>
        </p:nvSpPr>
        <p:spPr>
          <a:xfrm>
            <a:off x="4534179" y="208709"/>
            <a:ext cx="452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1. Examen des données</a:t>
            </a:r>
            <a:endParaRPr lang="fr-FR" sz="3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1CDBB23-0EC2-5DD6-5BAD-6C55FC238BA5}"/>
              </a:ext>
            </a:extLst>
          </p:cNvPr>
          <p:cNvSpPr txBox="1"/>
          <p:nvPr/>
        </p:nvSpPr>
        <p:spPr>
          <a:xfrm>
            <a:off x="4534178" y="1234028"/>
            <a:ext cx="523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Le dataset</a:t>
            </a:r>
            <a:r>
              <a:rPr lang="fr-FR" sz="2000" dirty="0"/>
              <a:t> contient une série de colonnes de communication des informations sur les bâtiments.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ADAB2FD-CF3F-8193-CFE8-F7E2D466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6230" cy="70069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314345A-2DD6-D462-3206-A6E6C511116E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01/25</a:t>
            </a:r>
          </a:p>
        </p:txBody>
      </p:sp>
    </p:spTree>
    <p:extLst>
      <p:ext uri="{BB962C8B-B14F-4D97-AF65-F5344CB8AC3E}">
        <p14:creationId xmlns:p14="http://schemas.microsoft.com/office/powerpoint/2010/main" val="396023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9AC92-673B-D1F4-CD47-12715558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882E278-3A5E-1D50-4590-9128E5E0EA1A}"/>
              </a:ext>
            </a:extLst>
          </p:cNvPr>
          <p:cNvSpPr txBox="1"/>
          <p:nvPr/>
        </p:nvSpPr>
        <p:spPr>
          <a:xfrm>
            <a:off x="2992662" y="1335782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5400" dirty="0"/>
              <a:t>VISUALISATION</a:t>
            </a:r>
            <a:endParaRPr lang="en-US" sz="52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405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3C978-8601-5828-B1A1-E094D3C3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ED4013A-40FF-A966-F0F7-D71EAF32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07596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72716D3-5C03-4E53-E8B7-8A1E41238726}"/>
              </a:ext>
            </a:extLst>
          </p:cNvPr>
          <p:cNvSpPr txBox="1"/>
          <p:nvPr/>
        </p:nvSpPr>
        <p:spPr>
          <a:xfrm>
            <a:off x="3407595" y="149827"/>
            <a:ext cx="8784405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Analyse de la liaison entre SiteEnergyUse et Electricity(kBtu), NaturalGas(kBtu) et SteamUse(kBtu)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72FE6-AE90-2E7F-8620-91F41EF92ACD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12/25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01FF2-4888-0C38-3ED2-A5A25BBC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42" y="1460214"/>
            <a:ext cx="7171844" cy="478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652422-97B0-4E47-7917-7E33AC5F057E}"/>
              </a:ext>
            </a:extLst>
          </p:cNvPr>
          <p:cNvSpPr/>
          <p:nvPr/>
        </p:nvSpPr>
        <p:spPr>
          <a:xfrm>
            <a:off x="6317957" y="6452685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7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7EFB-C272-0182-5CA0-E060DC3A9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763D7BA-5CCE-B1A7-50BC-D35D3417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647327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09E1DE3-5711-AD42-4215-9C28E6822097}"/>
              </a:ext>
            </a:extLst>
          </p:cNvPr>
          <p:cNvSpPr txBox="1"/>
          <p:nvPr/>
        </p:nvSpPr>
        <p:spPr>
          <a:xfrm>
            <a:off x="4071358" y="175389"/>
            <a:ext cx="8270697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2.Liaison entre l'intensité d’émissions de GHG et la consommation par surface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05FDD-3B2B-70D9-FD7F-8F98D36DF052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13/25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9E746A-869D-8C8D-A997-207567F9B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31" y="1166007"/>
            <a:ext cx="6883686" cy="463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A799B1-E2C4-5152-58BF-AAB529AEE154}"/>
              </a:ext>
            </a:extLst>
          </p:cNvPr>
          <p:cNvSpPr/>
          <p:nvPr/>
        </p:nvSpPr>
        <p:spPr>
          <a:xfrm>
            <a:off x="6096000" y="6241763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8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052CE-61FC-7309-ADF7-9496A55F2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1FAC0E-3F02-2476-4236-131D48FB61DD}"/>
              </a:ext>
            </a:extLst>
          </p:cNvPr>
          <p:cNvSpPr txBox="1"/>
          <p:nvPr/>
        </p:nvSpPr>
        <p:spPr>
          <a:xfrm>
            <a:off x="1587356" y="201813"/>
            <a:ext cx="8270697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Croisement entre la variable SiteEnergyUse(kBtu) et la variable superficie des bâtiments (log)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E0C9E-E7E2-AA7F-A037-E85794B10323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14/25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318C93-5115-D2F0-AA41-211F7207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6667"/>
            <a:ext cx="5876817" cy="5010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1953AC-DB03-9212-F4A7-A8FB80BF6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00" y="995362"/>
            <a:ext cx="5642494" cy="512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7D6C2D-0E4B-E0D7-58B2-A1637B09F6CC}"/>
              </a:ext>
            </a:extLst>
          </p:cNvPr>
          <p:cNvSpPr/>
          <p:nvPr/>
        </p:nvSpPr>
        <p:spPr>
          <a:xfrm>
            <a:off x="7305331" y="6078061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F2D58-B0B4-3DCD-52D3-A6DE1D92A1F5}"/>
              </a:ext>
            </a:extLst>
          </p:cNvPr>
          <p:cNvSpPr/>
          <p:nvPr/>
        </p:nvSpPr>
        <p:spPr>
          <a:xfrm>
            <a:off x="1425832" y="6021340"/>
            <a:ext cx="3104096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4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188A73-7E76-4B9C-EAEA-D235589E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2" y="0"/>
            <a:ext cx="4911047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EED2A2-58BF-1F1E-365D-6FF080CD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36" y="28842"/>
            <a:ext cx="3340272" cy="240770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86C09BA-034D-A995-CEE8-D6EC256C4341}"/>
              </a:ext>
            </a:extLst>
          </p:cNvPr>
          <p:cNvSpPr txBox="1"/>
          <p:nvPr/>
        </p:nvSpPr>
        <p:spPr>
          <a:xfrm>
            <a:off x="5311737" y="653318"/>
            <a:ext cx="343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baseline="0" dirty="0">
                <a:latin typeface="Calibri" panose="020F0502020204030204" pitchFamily="34" charset="0"/>
              </a:rPr>
              <a:t>Seattle, ville située sur le Puget Sound dans le Nord-Ouest Pacifique à</a:t>
            </a:r>
          </a:p>
          <a:p>
            <a:pPr algn="just"/>
            <a:r>
              <a:rPr lang="fr-FR" sz="1800" b="0" i="0" u="none" strike="noStrike" baseline="0" dirty="0">
                <a:latin typeface="Calibri" panose="020F0502020204030204" pitchFamily="34" charset="0"/>
              </a:rPr>
              <a:t>Washington.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466B2-2983-F7EA-FC31-06ED4E2A5168}"/>
              </a:ext>
            </a:extLst>
          </p:cNvPr>
          <p:cNvSpPr/>
          <p:nvPr/>
        </p:nvSpPr>
        <p:spPr>
          <a:xfrm>
            <a:off x="5322012" y="116499"/>
            <a:ext cx="1705510" cy="267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44B60-231C-DA5B-A1DE-AD19B7BD95FE}"/>
              </a:ext>
            </a:extLst>
          </p:cNvPr>
          <p:cNvSpPr/>
          <p:nvPr/>
        </p:nvSpPr>
        <p:spPr>
          <a:xfrm>
            <a:off x="5322011" y="2128592"/>
            <a:ext cx="1876751" cy="2791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04BDDF-51B1-3363-6407-3E2C2418ED14}"/>
              </a:ext>
            </a:extLst>
          </p:cNvPr>
          <p:cNvSpPr txBox="1"/>
          <p:nvPr/>
        </p:nvSpPr>
        <p:spPr>
          <a:xfrm>
            <a:off x="5229544" y="2612290"/>
            <a:ext cx="607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baseline="0">
                <a:latin typeface="Calibri" panose="020F0502020204030204" pitchFamily="34" charset="0"/>
              </a:rPr>
              <a:t>Ville neutre en émissions de carbone en 2050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841A11-6196-A2A4-ABFD-7A90D03ED00D}"/>
              </a:ext>
            </a:extLst>
          </p:cNvPr>
          <p:cNvSpPr txBox="1"/>
          <p:nvPr/>
        </p:nvSpPr>
        <p:spPr>
          <a:xfrm>
            <a:off x="5322011" y="3740265"/>
            <a:ext cx="652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base de données contient 3 376 lignes et 46 colonnes, offrant une vue d’ensemble riche et détaillée sur les bâtiments, leur consommation énergétique, leur structure et leur impact environnemental. 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E36F-FB7A-C747-6222-6A6DC6FA1EEC}"/>
              </a:ext>
            </a:extLst>
          </p:cNvPr>
          <p:cNvSpPr/>
          <p:nvPr/>
        </p:nvSpPr>
        <p:spPr>
          <a:xfrm>
            <a:off x="5322011" y="3307795"/>
            <a:ext cx="1876751" cy="2791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B5489-94E3-EEF9-CFA1-CFA4D5EADD2B}"/>
              </a:ext>
            </a:extLst>
          </p:cNvPr>
          <p:cNvSpPr/>
          <p:nvPr/>
        </p:nvSpPr>
        <p:spPr>
          <a:xfrm>
            <a:off x="5412764" y="5027633"/>
            <a:ext cx="1876751" cy="2791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42F77E-2068-ADEA-0A8D-5E45B54A7EB7}"/>
              </a:ext>
            </a:extLst>
          </p:cNvPr>
          <p:cNvSpPr txBox="1"/>
          <p:nvPr/>
        </p:nvSpPr>
        <p:spPr>
          <a:xfrm>
            <a:off x="5322011" y="5393787"/>
            <a:ext cx="620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L'objectif principal de ce projet est de prédire la </a:t>
            </a:r>
            <a:r>
              <a:rPr lang="fr-FR" b="1" dirty="0"/>
              <a:t>consommation énergétique totale des bâtiments « SiteEnergyUse(kBtu) » </a:t>
            </a:r>
            <a:r>
              <a:rPr lang="fr-FR" dirty="0"/>
              <a:t>de Seattle et d'évaluer la pertinence du </a:t>
            </a:r>
            <a:r>
              <a:rPr lang="fr-FR" b="1" dirty="0"/>
              <a:t>ENERGY STAR Score</a:t>
            </a:r>
            <a:r>
              <a:rPr lang="fr-FR" dirty="0"/>
              <a:t> pour la prédiction de cette consommation.</a:t>
            </a:r>
          </a:p>
        </p:txBody>
      </p:sp>
    </p:spTree>
    <p:extLst>
      <p:ext uri="{BB962C8B-B14F-4D97-AF65-F5344CB8AC3E}">
        <p14:creationId xmlns:p14="http://schemas.microsoft.com/office/powerpoint/2010/main" val="162940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66485-7F9F-2567-71DA-39606DBF5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63E19E5-2B7C-1239-A2EC-926E6EF2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0275"/>
            <a:ext cx="4274049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D847DB-630A-9184-D551-8C5695705AC3}"/>
              </a:ext>
            </a:extLst>
          </p:cNvPr>
          <p:cNvSpPr txBox="1"/>
          <p:nvPr/>
        </p:nvSpPr>
        <p:spPr>
          <a:xfrm>
            <a:off x="4492917" y="172481"/>
            <a:ext cx="804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Corrélation entre la variable SiteEnergyUse(kBtu) et la variable superficie des bâtiments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DA809C-B601-C201-C4B4-831408A5C4B7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15/25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02AB95-66E8-3A58-783A-21B750227DF9}"/>
              </a:ext>
            </a:extLst>
          </p:cNvPr>
          <p:cNvSpPr txBox="1"/>
          <p:nvPr/>
        </p:nvSpPr>
        <p:spPr>
          <a:xfrm>
            <a:off x="4492917" y="4607825"/>
            <a:ext cx="5804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test de Pearson nous indique une corrélation entre les deux variables, qui est faible d'après le coefficient de corrélation.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AE03C2-E994-D44F-71BB-BC1542CB007E}"/>
              </a:ext>
            </a:extLst>
          </p:cNvPr>
          <p:cNvSpPr txBox="1"/>
          <p:nvPr/>
        </p:nvSpPr>
        <p:spPr>
          <a:xfrm>
            <a:off x="4492917" y="2773848"/>
            <a:ext cx="5917914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Valeur p: 4.077479621827629e-33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 de COLÉNÉTÉ : -0.30051418409318176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BA559F-47DE-BD6F-0DA9-C0492B251523}"/>
              </a:ext>
            </a:extLst>
          </p:cNvPr>
          <p:cNvSpPr txBox="1"/>
          <p:nvPr/>
        </p:nvSpPr>
        <p:spPr>
          <a:xfrm>
            <a:off x="4492917" y="1326443"/>
            <a:ext cx="495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Nous allons faire le test de Pearson pour voir la corrélation</a:t>
            </a:r>
          </a:p>
        </p:txBody>
      </p:sp>
    </p:spTree>
    <p:extLst>
      <p:ext uri="{BB962C8B-B14F-4D97-AF65-F5344CB8AC3E}">
        <p14:creationId xmlns:p14="http://schemas.microsoft.com/office/powerpoint/2010/main" val="302116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F96CE-2B36-7150-B06B-6CC61ED7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9FDD664-1450-0FFD-D9F4-B742CD6A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45358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D32310-B28C-D27B-D544-76D6E7590287}"/>
              </a:ext>
            </a:extLst>
          </p:cNvPr>
          <p:cNvSpPr txBox="1"/>
          <p:nvPr/>
        </p:nvSpPr>
        <p:spPr>
          <a:xfrm>
            <a:off x="4417888" y="137845"/>
            <a:ext cx="480830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27300" algn="l"/>
              </a:tabLs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Matrice de corrélation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F6389D-9890-AC95-0AD9-24278DE02550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10/25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749683-AB56-048A-9F4C-E277C5042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57" y="728926"/>
            <a:ext cx="9646643" cy="61290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F71089-7641-2FA5-0720-F6F9611B68E5}"/>
              </a:ext>
            </a:extLst>
          </p:cNvPr>
          <p:cNvSpPr txBox="1"/>
          <p:nvPr/>
        </p:nvSpPr>
        <p:spPr>
          <a:xfrm>
            <a:off x="1098136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16/25</a:t>
            </a:r>
          </a:p>
        </p:txBody>
      </p:sp>
    </p:spTree>
    <p:extLst>
      <p:ext uri="{BB962C8B-B14F-4D97-AF65-F5344CB8AC3E}">
        <p14:creationId xmlns:p14="http://schemas.microsoft.com/office/powerpoint/2010/main" val="201325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2E3EE-114F-594C-0AD1-F4D514D98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Une image contenant art&#10;&#10;Description générée automatiquement avec une confiance moyenne">
            <a:extLst>
              <a:ext uri="{FF2B5EF4-FFF2-40B4-BE49-F238E27FC236}">
                <a16:creationId xmlns:a16="http://schemas.microsoft.com/office/drawing/2014/main" id="{41C91BF5-9BC8-7CE6-730C-95FDF361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20" y="-10509"/>
            <a:ext cx="12191980" cy="68579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1FC5EF-54E3-4797-67A6-AEAA0F6414B7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pour prédire la consommation d'un bâtiment (voir Power Bii)</a:t>
            </a:r>
            <a:endParaRPr lang="en-US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799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2FFB3-51D5-E741-F8BC-C24D8763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6153EA-8BC3-614F-541F-818DFC89D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CFB82-33D5-D7DB-EF47-45859F62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D780B5B7-3AAF-D7EB-2D98-A7CA1E0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7FF580-4170-24AB-E0E1-B85820357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F66E684-F0E8-E2FE-3518-B7F497527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E137C1A-1C02-3961-81C2-DFCEC73D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FE298CDC-3CE7-462D-28C8-DEDD944F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347942D8-F268-78FA-657F-193864D6B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DE1393-64BE-6853-2BAC-565246BEB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D8550A-5C24-B042-E7F8-104838DB5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63C943CC-58B3-D63D-A86C-5B6A3F317D11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Test des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différents</a:t>
            </a:r>
            <a:r>
              <a:rPr lang="en-US" sz="5400" b="1" dirty="0">
                <a:latin typeface="+mj-lt"/>
                <a:ea typeface="+mj-ea"/>
                <a:cs typeface="+mj-cs"/>
              </a:rPr>
              <a:t>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modèles</a:t>
            </a:r>
            <a:endParaRPr lang="en-US" sz="52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92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1B31-FDDE-65E3-A07A-AA898DD73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B815694-B3EA-270E-2AE2-94651A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020603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A83DA0D-E461-CA8E-37B0-C1F8242DC652}"/>
              </a:ext>
            </a:extLst>
          </p:cNvPr>
          <p:cNvSpPr txBox="1"/>
          <p:nvPr/>
        </p:nvSpPr>
        <p:spPr>
          <a:xfrm>
            <a:off x="3272229" y="144151"/>
            <a:ext cx="866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Stratégie de Modélisation pour la Prédiction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B2F8BD-F5CA-914F-AC54-77B57E4A558A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18/25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63870E-7F23-D3C4-D159-C2F5596DC1A7}"/>
              </a:ext>
            </a:extLst>
          </p:cNvPr>
          <p:cNvSpPr txBox="1"/>
          <p:nvPr/>
        </p:nvSpPr>
        <p:spPr>
          <a:xfrm>
            <a:off x="3272229" y="1215459"/>
            <a:ext cx="866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</a:p>
        </p:txBody>
      </p:sp>
      <p:graphicFrame>
        <p:nvGraphicFramePr>
          <p:cNvPr id="12" name="ZoneTexte 3">
            <a:extLst>
              <a:ext uri="{FF2B5EF4-FFF2-40B4-BE49-F238E27FC236}">
                <a16:creationId xmlns:a16="http://schemas.microsoft.com/office/drawing/2014/main" id="{6FB0EDAB-4451-EB40-DBE4-37CF2F01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613659"/>
              </p:ext>
            </p:extLst>
          </p:nvPr>
        </p:nvGraphicFramePr>
        <p:xfrm>
          <a:off x="3272229" y="1143371"/>
          <a:ext cx="8663097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508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DE13D-91D3-6980-AB34-A35D7273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plein air, nuage, ciel, brouillard&#10;&#10;Description générée automatiquement">
            <a:extLst>
              <a:ext uri="{FF2B5EF4-FFF2-40B4-BE49-F238E27FC236}">
                <a16:creationId xmlns:a16="http://schemas.microsoft.com/office/drawing/2014/main" id="{A0456100-ACA0-A585-4DBD-03F74501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77" r="2457" b="29346"/>
          <a:stretch/>
        </p:blipFill>
        <p:spPr>
          <a:xfrm>
            <a:off x="4501339" y="26603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9A7A2D-3046-8A23-A36E-57EEDF4601B7}"/>
              </a:ext>
            </a:extLst>
          </p:cNvPr>
          <p:cNvSpPr txBox="1"/>
          <p:nvPr/>
        </p:nvSpPr>
        <p:spPr>
          <a:xfrm>
            <a:off x="304800" y="918292"/>
            <a:ext cx="6674069" cy="422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vise à </a:t>
            </a:r>
            <a:r>
              <a:rPr lang="en-US" sz="3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prédire</a:t>
            </a:r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3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consommation</a:t>
            </a:r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énergétique</a:t>
            </a:r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totale</a:t>
            </a:r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32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bâtiments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Seattle.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L’analyse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concentre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sur la variable </a:t>
            </a:r>
            <a:r>
              <a:rPr lang="en-US" sz="3200" b="1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SiteEnergyUse</a:t>
            </a:r>
            <a:r>
              <a:rPr lang="en-US" sz="3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3200" b="1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kBtu</a:t>
            </a:r>
            <a:r>
              <a:rPr lang="en-US" sz="3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32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représentant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consommation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annuelle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brute,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adaptée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à un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objectif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court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terme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0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D6BCE-59B4-A335-1424-140622C12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A59C5BA-9997-726B-49DF-5D1C8143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7" y="423696"/>
            <a:ext cx="4824998" cy="205676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A2BC00F-0DC5-E732-0E90-5383ABDA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335" y="3573357"/>
            <a:ext cx="4824995" cy="210451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2968693-3123-CFFB-CB9D-980DF4726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14" y="4290257"/>
            <a:ext cx="3022203" cy="1477885"/>
          </a:xfrm>
          <a:prstGeom prst="rect">
            <a:avLst/>
          </a:prstGeom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A8108BC-57C4-C2A8-7D3B-86E6463E3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057" y="423696"/>
            <a:ext cx="4173070" cy="1876077"/>
          </a:xfrm>
          <a:prstGeom prst="rect">
            <a:avLst/>
          </a:prstGeom>
        </p:spPr>
      </p:pic>
      <p:pic>
        <p:nvPicPr>
          <p:cNvPr id="19" name="Image 1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D9DB771-19E0-1B95-B2F8-450608DC2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574" y="4290257"/>
            <a:ext cx="2897011" cy="149607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86D0097-99DF-3B01-1F67-A135CF327B3F}"/>
              </a:ext>
            </a:extLst>
          </p:cNvPr>
          <p:cNvSpPr txBox="1"/>
          <p:nvPr/>
        </p:nvSpPr>
        <p:spPr>
          <a:xfrm>
            <a:off x="632117" y="2530833"/>
            <a:ext cx="350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2400" b="1" dirty="0" err="1"/>
              <a:t>Decision</a:t>
            </a:r>
            <a:r>
              <a:rPr lang="fr-FR" sz="3200" b="1" dirty="0"/>
              <a:t> </a:t>
            </a:r>
            <a:r>
              <a:rPr lang="fr-FR" sz="3200" b="1" dirty="0" err="1"/>
              <a:t>tree</a:t>
            </a:r>
            <a:endParaRPr lang="fr-FR" sz="3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0866AD-A1DE-3A92-52FD-BE157030BCC2}"/>
              </a:ext>
            </a:extLst>
          </p:cNvPr>
          <p:cNvSpPr txBox="1"/>
          <p:nvPr/>
        </p:nvSpPr>
        <p:spPr>
          <a:xfrm>
            <a:off x="7666019" y="2454657"/>
            <a:ext cx="350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2400" b="1" dirty="0" err="1"/>
              <a:t>ElasticNet</a:t>
            </a:r>
            <a:endParaRPr lang="fr-FR" sz="3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AFB28B-6BBB-4658-066D-9E3122100EB4}"/>
              </a:ext>
            </a:extLst>
          </p:cNvPr>
          <p:cNvSpPr txBox="1"/>
          <p:nvPr/>
        </p:nvSpPr>
        <p:spPr>
          <a:xfrm>
            <a:off x="410414" y="5967656"/>
            <a:ext cx="350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2400" b="1" dirty="0" err="1"/>
              <a:t>Regression</a:t>
            </a:r>
            <a:r>
              <a:rPr lang="fr-FR" sz="2400" b="1" dirty="0"/>
              <a:t> linéaire</a:t>
            </a:r>
            <a:endParaRPr lang="fr-FR" sz="3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CDBDCA3-2286-36C2-8721-72133A8D11F8}"/>
              </a:ext>
            </a:extLst>
          </p:cNvPr>
          <p:cNvSpPr txBox="1"/>
          <p:nvPr/>
        </p:nvSpPr>
        <p:spPr>
          <a:xfrm>
            <a:off x="8736517" y="5849529"/>
            <a:ext cx="350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2400" b="1" dirty="0" err="1"/>
              <a:t>Random</a:t>
            </a:r>
            <a:r>
              <a:rPr lang="fr-FR" sz="2400" b="1" dirty="0"/>
              <a:t> Forest</a:t>
            </a:r>
            <a:endParaRPr lang="fr-FR" sz="3200" b="1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169FBD5-E6C0-9703-2482-D3D2D2F1C64B}"/>
              </a:ext>
            </a:extLst>
          </p:cNvPr>
          <p:cNvSpPr txBox="1"/>
          <p:nvPr/>
        </p:nvSpPr>
        <p:spPr>
          <a:xfrm>
            <a:off x="4095708" y="6020632"/>
            <a:ext cx="37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XGBoost</a:t>
            </a:r>
            <a:r>
              <a:rPr lang="fr-FR" sz="2400" b="1" dirty="0">
                <a:solidFill>
                  <a:srgbClr val="FF0000"/>
                </a:solidFill>
              </a:rPr>
              <a:t>: Meilleur </a:t>
            </a:r>
            <a:r>
              <a:rPr lang="fr-FR" sz="2400" b="1" dirty="0" err="1">
                <a:solidFill>
                  <a:srgbClr val="FF0000"/>
                </a:solidFill>
              </a:rPr>
              <a:t>Modéle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64E03A0-A02E-AABC-7C06-9B693E9E5866}"/>
              </a:ext>
            </a:extLst>
          </p:cNvPr>
          <p:cNvSpPr txBox="1"/>
          <p:nvPr/>
        </p:nvSpPr>
        <p:spPr>
          <a:xfrm>
            <a:off x="9080592" y="3429450"/>
            <a:ext cx="309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1200" b="1" dirty="0" err="1"/>
              <a:t>sources:Calculs</a:t>
            </a:r>
            <a:r>
              <a:rPr lang="fr-FR" sz="1200" b="1" dirty="0"/>
              <a:t> des auteurs via python</a:t>
            </a:r>
          </a:p>
        </p:txBody>
      </p:sp>
    </p:spTree>
    <p:extLst>
      <p:ext uri="{BB962C8B-B14F-4D97-AF65-F5344CB8AC3E}">
        <p14:creationId xmlns:p14="http://schemas.microsoft.com/office/powerpoint/2010/main" val="4689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CF6B4-EA49-4FF6-0D83-A7E3FEF8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A3E845-6797-3DE8-C5BC-7D13C71FE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plein air, nuage, ciel, brouillard&#10;&#10;Description générée automatiquement">
            <a:extLst>
              <a:ext uri="{FF2B5EF4-FFF2-40B4-BE49-F238E27FC236}">
                <a16:creationId xmlns:a16="http://schemas.microsoft.com/office/drawing/2014/main" id="{D4C6BA74-A5A5-EEAF-0594-57D16FBE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77" r="2457" b="29346"/>
          <a:stretch/>
        </p:blipFill>
        <p:spPr>
          <a:xfrm>
            <a:off x="3523488" y="-1050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1B5FEA-B0CA-428E-5CCC-42081266F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A0FC6A-AF91-C71C-BAAC-EA233957416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Évaluer</a:t>
            </a: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pertinence du </a:t>
            </a:r>
            <a:r>
              <a:rPr lang="en-US" sz="37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EnergyStar Score</a:t>
            </a:r>
            <a:r>
              <a:rPr lang="en-US" sz="37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pour </a:t>
            </a:r>
            <a:r>
              <a:rPr lang="en-US" sz="37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prédire</a:t>
            </a: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7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consommation</a:t>
            </a: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énergétique</a:t>
            </a:r>
            <a:r>
              <a:rPr lang="en-US" sz="3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E640B-6B36-9184-F758-FFF4F83F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5CFA58-6E69-AC1A-995A-DBDBEB5D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712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136BC-4EAD-3AFD-B753-8058ED61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D3444-996E-B2DB-E36E-2AC078213894}"/>
              </a:ext>
            </a:extLst>
          </p:cNvPr>
          <p:cNvSpPr txBox="1"/>
          <p:nvPr/>
        </p:nvSpPr>
        <p:spPr>
          <a:xfrm>
            <a:off x="651405" y="2206870"/>
            <a:ext cx="4184703" cy="176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Notre meilleur modèle est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toujour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lang="fr-FR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nous allons donc l'appliquer à nos données et l'enregistrer comme model2.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BDEC30-A43B-7434-A81A-863E9D4D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05" y="633619"/>
            <a:ext cx="2873668" cy="1860132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F4107D0-532C-B039-C6D9-33EDE482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137880"/>
            <a:ext cx="5842600" cy="2325761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7359D04-9DAB-AAAA-C887-4E494DC4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05" y="830699"/>
            <a:ext cx="3248239" cy="14824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5C33D7-FBD3-67C8-9CFF-26C5721F0C53}"/>
              </a:ext>
            </a:extLst>
          </p:cNvPr>
          <p:cNvSpPr txBox="1"/>
          <p:nvPr/>
        </p:nvSpPr>
        <p:spPr>
          <a:xfrm>
            <a:off x="5642988" y="2401380"/>
            <a:ext cx="2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         </a:t>
            </a:r>
            <a:r>
              <a:rPr lang="fr-FR" sz="2000" b="1" dirty="0" err="1"/>
              <a:t>Decision</a:t>
            </a:r>
            <a:r>
              <a:rPr lang="fr-FR" sz="2000" b="1" dirty="0"/>
              <a:t> </a:t>
            </a:r>
            <a:r>
              <a:rPr lang="fr-FR" sz="2000" b="1" dirty="0" err="1"/>
              <a:t>tree</a:t>
            </a:r>
            <a:endParaRPr lang="fr-FR" sz="20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26871-B1E7-DD6E-7A96-7B83ED8FAE31}"/>
              </a:ext>
            </a:extLst>
          </p:cNvPr>
          <p:cNvSpPr txBox="1"/>
          <p:nvPr/>
        </p:nvSpPr>
        <p:spPr>
          <a:xfrm>
            <a:off x="8815636" y="2378453"/>
            <a:ext cx="2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         </a:t>
            </a:r>
            <a:r>
              <a:rPr lang="fr-FR" sz="2000" b="1" dirty="0" err="1"/>
              <a:t>Regression</a:t>
            </a:r>
            <a:r>
              <a:rPr lang="fr-FR" sz="2000" b="1" dirty="0"/>
              <a:t> linéaire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CFA006-01DF-325F-50B0-D6FDF1B293CD}"/>
              </a:ext>
            </a:extLst>
          </p:cNvPr>
          <p:cNvSpPr txBox="1"/>
          <p:nvPr/>
        </p:nvSpPr>
        <p:spPr>
          <a:xfrm>
            <a:off x="7518455" y="5621121"/>
            <a:ext cx="287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         </a:t>
            </a:r>
            <a:r>
              <a:rPr lang="fr-FR" sz="3200" b="1" dirty="0" err="1">
                <a:solidFill>
                  <a:srgbClr val="FF0000"/>
                </a:solidFill>
              </a:rPr>
              <a:t>XGBoost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955B1C-DCF0-E763-FB9F-5D3533596D32}"/>
              </a:ext>
            </a:extLst>
          </p:cNvPr>
          <p:cNvSpPr txBox="1"/>
          <p:nvPr/>
        </p:nvSpPr>
        <p:spPr>
          <a:xfrm>
            <a:off x="4673546" y="6224381"/>
            <a:ext cx="309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</a:t>
            </a:r>
            <a:r>
              <a:rPr lang="fr-FR" sz="1200" b="1" dirty="0" err="1"/>
              <a:t>sources:Calculs</a:t>
            </a:r>
            <a:r>
              <a:rPr lang="fr-FR" sz="1200" b="1" dirty="0"/>
              <a:t> des auteurs via python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DEF021-763E-937B-43F3-1C1A356047CB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687772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4BC86-10C6-2233-8F04-5938C66D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A03D15-F3E0-D46A-249A-F08A86636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7C8CC-2FE8-FBEB-AD6F-EBC91189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E8E0C47-4EF8-4B00-A047-56C9C924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7101D6-1AC9-27FE-0949-2059BEB36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F13EACA-FEFD-8C92-0E7E-21E4D4C1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509F1E7C-5B55-85C3-3B54-5688D15C6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28981247-908E-5F83-592E-0B948FFA0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E8AEFAE5-A807-6D42-CE63-F350E0BAB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40253A-622D-FC2D-AC5B-F80840B2A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4C2773-E8C1-091E-8590-A41D22F14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C67FD6CA-ACB6-326E-0840-304C688AC8EC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Réalisation</a:t>
            </a:r>
            <a:r>
              <a:rPr lang="en-US" sz="52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des taches </a:t>
            </a:r>
            <a:r>
              <a:rPr lang="en-US" sz="5200" b="1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Mlpos</a:t>
            </a:r>
            <a:r>
              <a:rPr lang="en-US" sz="52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pour </a:t>
            </a:r>
            <a:r>
              <a:rPr lang="en-US" sz="5200" b="1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ce</a:t>
            </a:r>
            <a:r>
              <a:rPr lang="en-US" sz="52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200" b="1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projet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69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414DC-7A2E-EE8D-DAAA-B0A43233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43707-E317-42CD-7E48-B80F082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8029572" cy="1061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/>
              <a:t>Plan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5739938-383F-6B26-F6AD-A589C2E6554E}"/>
              </a:ext>
            </a:extLst>
          </p:cNvPr>
          <p:cNvSpPr txBox="1"/>
          <p:nvPr/>
        </p:nvSpPr>
        <p:spPr>
          <a:xfrm>
            <a:off x="2578812" y="1374550"/>
            <a:ext cx="61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I. Réalisation d’une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A816A4-C69F-AF81-8458-A952C8DC952C}"/>
              </a:ext>
            </a:extLst>
          </p:cNvPr>
          <p:cNvSpPr txBox="1"/>
          <p:nvPr/>
        </p:nvSpPr>
        <p:spPr>
          <a:xfrm>
            <a:off x="2578812" y="3072232"/>
            <a:ext cx="61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III. Test des différents modèles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683B3D3-342C-1913-8C94-FAFF2D77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D34EBA2-5D38-E74C-282A-C05E2808A68D}"/>
              </a:ext>
            </a:extLst>
          </p:cNvPr>
          <p:cNvSpPr txBox="1"/>
          <p:nvPr/>
        </p:nvSpPr>
        <p:spPr>
          <a:xfrm>
            <a:off x="2578812" y="2299886"/>
            <a:ext cx="772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II. Dashboard pour prédire la consommation d'un bâtiment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9D0DB0-1519-55DE-FE76-F89C9518B159}"/>
              </a:ext>
            </a:extLst>
          </p:cNvPr>
          <p:cNvSpPr txBox="1"/>
          <p:nvPr/>
        </p:nvSpPr>
        <p:spPr>
          <a:xfrm>
            <a:off x="2578812" y="3690241"/>
            <a:ext cx="61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IV. Réaliser les tâches </a:t>
            </a:r>
            <a:r>
              <a:rPr lang="fr-FR" sz="2400" dirty="0" err="1"/>
              <a:t>MLOps</a:t>
            </a:r>
            <a:r>
              <a:rPr lang="fr-FR" sz="2400" dirty="0"/>
              <a:t> pour ce projet</a:t>
            </a:r>
          </a:p>
        </p:txBody>
      </p:sp>
    </p:spTree>
    <p:extLst>
      <p:ext uri="{BB962C8B-B14F-4D97-AF65-F5344CB8AC3E}">
        <p14:creationId xmlns:p14="http://schemas.microsoft.com/office/powerpoint/2010/main" val="73120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A78B9-5622-DC0C-8EE5-C75E1258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EEE5BA7-D2CC-F502-F303-88A27BA5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020"/>
            <a:ext cx="12192001" cy="68580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D4E903-8115-29F5-36E6-6B0935949AF0}"/>
              </a:ext>
            </a:extLst>
          </p:cNvPr>
          <p:cNvSpPr txBox="1"/>
          <p:nvPr/>
        </p:nvSpPr>
        <p:spPr>
          <a:xfrm>
            <a:off x="325528" y="1548300"/>
            <a:ext cx="5770471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Le modèle, avec une précision de 1.0, a été enregistré avec succès dans </a:t>
            </a:r>
            <a:r>
              <a:rPr lang="fr-FR" sz="3200" dirty="0" err="1"/>
              <a:t>MLflow</a:t>
            </a:r>
            <a:r>
              <a:rPr lang="fr-FR" sz="3200" dirty="0"/>
              <a:t> pour suivi, </a:t>
            </a:r>
            <a:r>
              <a:rPr lang="fr-FR" sz="3200" dirty="0" err="1"/>
              <a:t>versionnement</a:t>
            </a:r>
            <a:r>
              <a:rPr lang="fr-FR" sz="3200" dirty="0"/>
              <a:t> et déploiement.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C8514E-A517-96E2-7241-44C5E1890A08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CB358-C8EC-D7B7-57B1-23730F8F56A3}"/>
              </a:ext>
            </a:extLst>
          </p:cNvPr>
          <p:cNvSpPr txBox="1"/>
          <p:nvPr/>
        </p:nvSpPr>
        <p:spPr>
          <a:xfrm>
            <a:off x="5759377" y="3610403"/>
            <a:ext cx="5770471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dirty="0"/>
              <a:t>Le modèle a été déployé localement dans </a:t>
            </a:r>
            <a:r>
              <a:rPr lang="fr-FR" sz="3200" b="1" dirty="0"/>
              <a:t>C:/local_deployment/</a:t>
            </a:r>
            <a:r>
              <a:rPr lang="fr-FR" sz="3200" dirty="0"/>
              <a:t> pour une utilisation directe.</a:t>
            </a:r>
          </a:p>
        </p:txBody>
      </p:sp>
    </p:spTree>
    <p:extLst>
      <p:ext uri="{BB962C8B-B14F-4D97-AF65-F5344CB8AC3E}">
        <p14:creationId xmlns:p14="http://schemas.microsoft.com/office/powerpoint/2010/main" val="300640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71848-1391-662B-9EA2-F3636E1D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Une image contenant art&#10;&#10;Description générée automatiquement avec une confiance moyenne">
            <a:extLst>
              <a:ext uri="{FF2B5EF4-FFF2-40B4-BE49-F238E27FC236}">
                <a16:creationId xmlns:a16="http://schemas.microsoft.com/office/drawing/2014/main" id="{D24D4FFB-7737-4D21-AA53-0250FDA9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2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64" name="Freeform: Shape 4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155229-FA15-AEF7-C1D4-B81F6D070B59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votre aimable attention</a:t>
            </a:r>
          </a:p>
        </p:txBody>
      </p:sp>
    </p:spTree>
    <p:extLst>
      <p:ext uri="{BB962C8B-B14F-4D97-AF65-F5344CB8AC3E}">
        <p14:creationId xmlns:p14="http://schemas.microsoft.com/office/powerpoint/2010/main" val="146265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9AC92-673B-D1F4-CD47-12715558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882E278-3A5E-1D50-4590-9128E5E0EA1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5400" dirty="0"/>
              <a:t>Réalisation d’une analyse exploratoire</a:t>
            </a:r>
            <a:endParaRPr lang="en-US" sz="52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78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>
            <a:extLst>
              <a:ext uri="{FF2B5EF4-FFF2-40B4-BE49-F238E27FC236}">
                <a16:creationId xmlns:a16="http://schemas.microsoft.com/office/drawing/2014/main" id="{DFFE9498-AD58-4321-F55A-996FD15E29F3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02/25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E05B1E-A78E-1072-4F19-F8DE68BD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2" y="957958"/>
            <a:ext cx="9948381" cy="54591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C228213-121E-892D-5D3D-2B2239D7164B}"/>
              </a:ext>
            </a:extLst>
          </p:cNvPr>
          <p:cNvSpPr txBox="1"/>
          <p:nvPr/>
        </p:nvSpPr>
        <p:spPr>
          <a:xfrm>
            <a:off x="2880402" y="440848"/>
            <a:ext cx="605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Pourcentage de valeurs manquantes pour chaque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791B7-0B2E-B01C-733E-E0B71798702D}"/>
              </a:ext>
            </a:extLst>
          </p:cNvPr>
          <p:cNvSpPr/>
          <p:nvPr/>
        </p:nvSpPr>
        <p:spPr>
          <a:xfrm>
            <a:off x="3916059" y="6417152"/>
            <a:ext cx="4359881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3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72859-43D4-42FC-85EF-F2C3F544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1BFE9-2D4B-A6DA-30D9-D89A1A71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23" y="28843"/>
            <a:ext cx="9812676" cy="71366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2. Nettoyage des données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6FE566-33AE-E88E-DF65-6D41F71B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6230" cy="7006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4C1564-2796-F46A-8F46-4CB6310EB26F}"/>
              </a:ext>
            </a:extLst>
          </p:cNvPr>
          <p:cNvSpPr txBox="1"/>
          <p:nvPr/>
        </p:nvSpPr>
        <p:spPr>
          <a:xfrm>
            <a:off x="4760211" y="741879"/>
            <a:ext cx="691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Nous avons à présent une base de </a:t>
            </a:r>
            <a:r>
              <a:rPr lang="fr-FR" sz="2000" b="1" dirty="0"/>
              <a:t>1668 bâtiments non à l'habitation avec 46 variables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146132-AE48-4D06-C07C-9E427675D399}"/>
              </a:ext>
            </a:extLst>
          </p:cNvPr>
          <p:cNvSpPr txBox="1"/>
          <p:nvPr/>
        </p:nvSpPr>
        <p:spPr>
          <a:xfrm>
            <a:off x="4760211" y="1658748"/>
            <a:ext cx="68187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Variables d’usage et de surface</a:t>
            </a:r>
            <a:r>
              <a:rPr lang="fr-FR" sz="2000" dirty="0"/>
              <a:t> :Les taux élevés de valeurs manquantes (NA) concernent principalement les bâtiments avec un seul usage.</a:t>
            </a:r>
          </a:p>
          <a:p>
            <a:r>
              <a:rPr lang="fr-FR" sz="2000" b="1" dirty="0"/>
              <a:t>Décision</a:t>
            </a:r>
            <a:r>
              <a:rPr lang="fr-FR" sz="20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Recoder les </a:t>
            </a:r>
            <a:r>
              <a:rPr lang="fr-FR" sz="2000" b="1" dirty="0"/>
              <a:t>NA</a:t>
            </a:r>
            <a:r>
              <a:rPr lang="fr-FR" sz="2000" dirty="0"/>
              <a:t> par la modalité </a:t>
            </a:r>
            <a:r>
              <a:rPr lang="fr-FR" sz="2000" b="1" dirty="0"/>
              <a:t>"Non Concerné"</a:t>
            </a:r>
            <a:r>
              <a:rPr lang="fr-F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Remplacer les valeurs manquantes des </a:t>
            </a:r>
            <a:r>
              <a:rPr lang="fr-FR" sz="2000" b="1" dirty="0"/>
              <a:t>superficies</a:t>
            </a:r>
            <a:r>
              <a:rPr lang="fr-FR" sz="2000" dirty="0"/>
              <a:t> par </a:t>
            </a:r>
            <a:r>
              <a:rPr lang="fr-FR" sz="2000" b="1" dirty="0"/>
              <a:t>0</a:t>
            </a:r>
            <a:r>
              <a:rPr lang="fr-FR" sz="2000" dirty="0"/>
              <a:t>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C8943F-AFC6-BE38-57FB-453D385465AA}"/>
              </a:ext>
            </a:extLst>
          </p:cNvPr>
          <p:cNvSpPr txBox="1"/>
          <p:nvPr/>
        </p:nvSpPr>
        <p:spPr>
          <a:xfrm>
            <a:off x="4839128" y="4438436"/>
            <a:ext cx="6833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0" i="0" u="none" strike="noStrike" baseline="0" dirty="0">
                <a:latin typeface="Calibri" panose="020F0502020204030204" pitchFamily="34" charset="0"/>
              </a:rPr>
              <a:t>Les variables à pourcentage de NaN supérieure à 50% seront directement supprimées pour ne pas que leur imputation ait des répercussion sur notre modèle.</a:t>
            </a:r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058327-D009-42FA-DD44-CCD544E16207}"/>
              </a:ext>
            </a:extLst>
          </p:cNvPr>
          <p:cNvSpPr txBox="1"/>
          <p:nvPr/>
        </p:nvSpPr>
        <p:spPr>
          <a:xfrm>
            <a:off x="4839129" y="5774076"/>
            <a:ext cx="683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rgbClr val="00B0F0"/>
                </a:solidFill>
              </a:rPr>
              <a:t>Nous nous avons maintenant une base composée de </a:t>
            </a:r>
            <a:r>
              <a:rPr lang="fr-FR" b="1" i="1" dirty="0">
                <a:solidFill>
                  <a:srgbClr val="00B0F0"/>
                </a:solidFill>
              </a:rPr>
              <a:t>1668 bâtiments non à l'habitation avec 35 variables</a:t>
            </a:r>
            <a:r>
              <a:rPr lang="fr-FR" i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6A9B3C-998A-E697-EDE8-5CF2D4544618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03/25</a:t>
            </a:r>
          </a:p>
        </p:txBody>
      </p:sp>
    </p:spTree>
    <p:extLst>
      <p:ext uri="{BB962C8B-B14F-4D97-AF65-F5344CB8AC3E}">
        <p14:creationId xmlns:p14="http://schemas.microsoft.com/office/powerpoint/2010/main" val="180503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988BE-4D93-899C-4FAB-89A0EC58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E4F8AD-4962-1141-5C7E-22FEEE74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" y="1087508"/>
            <a:ext cx="11106363" cy="538162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C14E02-30A0-7BB1-1275-9E1C1BCCD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147" y="304062"/>
            <a:ext cx="762770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Pourcentage de valeurs manquantes pour chaque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9C8B8-5D20-D68F-75DB-753A3FAFF8CF}"/>
              </a:ext>
            </a:extLst>
          </p:cNvPr>
          <p:cNvSpPr/>
          <p:nvPr/>
        </p:nvSpPr>
        <p:spPr>
          <a:xfrm>
            <a:off x="3916059" y="6417152"/>
            <a:ext cx="4359881" cy="44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1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Source: </a:t>
            </a:r>
            <a:r>
              <a:rPr lang="fr-FR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Calculs des auteurs via python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F44321-0EAB-B8B3-288F-3C33BAC3C21E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9365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CC8E-7FE8-318E-8848-8C028269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972A-0AA4-7666-E142-F21E49F7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15" y="10274"/>
            <a:ext cx="9812676" cy="71366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2. Nettoyage des données</a:t>
            </a:r>
            <a:endParaRPr lang="fr-FR" sz="3200" dirty="0"/>
          </a:p>
        </p:txBody>
      </p:sp>
      <p:pic>
        <p:nvPicPr>
          <p:cNvPr id="4" name="Image 3" descr="Une image contenant plein air, nuage, ciel, brouillard&#10;&#10;Description générée automatiquement">
            <a:extLst>
              <a:ext uri="{FF2B5EF4-FFF2-40B4-BE49-F238E27FC236}">
                <a16:creationId xmlns:a16="http://schemas.microsoft.com/office/drawing/2014/main" id="{C871370A-D1C3-4BAB-A65E-26BD8578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6230" cy="688809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084BE3C-559E-5335-E47A-AD2F4295E9B9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05/25</a:t>
            </a:r>
          </a:p>
        </p:txBody>
      </p:sp>
      <p:graphicFrame>
        <p:nvGraphicFramePr>
          <p:cNvPr id="11" name="ZoneTexte 2">
            <a:extLst>
              <a:ext uri="{FF2B5EF4-FFF2-40B4-BE49-F238E27FC236}">
                <a16:creationId xmlns:a16="http://schemas.microsoft.com/office/drawing/2014/main" id="{EE5032F5-6109-98F9-8B1B-7B117FC35E10}"/>
              </a:ext>
            </a:extLst>
          </p:cNvPr>
          <p:cNvGraphicFramePr/>
          <p:nvPr/>
        </p:nvGraphicFramePr>
        <p:xfrm>
          <a:off x="5229545" y="1411631"/>
          <a:ext cx="6267237" cy="43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968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6561B-4812-5438-E3CF-9225BF42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3D013-EDE1-9A43-882F-99F97E6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83" y="306245"/>
            <a:ext cx="6534365" cy="71366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3. Traitement des valeurs aberrantes</a:t>
            </a:r>
            <a:endParaRPr lang="fr-FR" sz="6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B2D7A-7CCB-50A3-4C04-3AC4276E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6230" cy="7006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15F738-A4D6-9EFD-9DEB-60F71F1B8E8D}"/>
              </a:ext>
            </a:extLst>
          </p:cNvPr>
          <p:cNvSpPr txBox="1"/>
          <p:nvPr/>
        </p:nvSpPr>
        <p:spPr>
          <a:xfrm>
            <a:off x="4804879" y="2181428"/>
            <a:ext cx="5842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Création d'une figure contenant plusieurs histogrammes et courbes de densité pour visualiser la distribution des variables énergétiques.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340800-283A-3193-8990-FB07EF130738}"/>
              </a:ext>
            </a:extLst>
          </p:cNvPr>
          <p:cNvSpPr txBox="1"/>
          <p:nvPr/>
        </p:nvSpPr>
        <p:spPr>
          <a:xfrm>
            <a:off x="10880333" y="6241764"/>
            <a:ext cx="146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06/25</a:t>
            </a:r>
          </a:p>
        </p:txBody>
      </p:sp>
    </p:spTree>
    <p:extLst>
      <p:ext uri="{BB962C8B-B14F-4D97-AF65-F5344CB8AC3E}">
        <p14:creationId xmlns:p14="http://schemas.microsoft.com/office/powerpoint/2010/main" val="790886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1162</Words>
  <Application>Microsoft Office PowerPoint</Application>
  <PresentationFormat>Grand écran</PresentationFormat>
  <Paragraphs>175</Paragraphs>
  <Slides>31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Poppins Bold</vt:lpstr>
      <vt:lpstr>Times New Roman</vt:lpstr>
      <vt:lpstr>Wingdings</vt:lpstr>
      <vt:lpstr>Thème Office</vt:lpstr>
      <vt:lpstr>1_Thème Office</vt:lpstr>
      <vt:lpstr>Présentation PowerPoint</vt:lpstr>
      <vt:lpstr>Présentation PowerPoint</vt:lpstr>
      <vt:lpstr>Plan</vt:lpstr>
      <vt:lpstr>Présentation PowerPoint</vt:lpstr>
      <vt:lpstr>Présentation PowerPoint</vt:lpstr>
      <vt:lpstr>2. Nettoyage des données</vt:lpstr>
      <vt:lpstr>Pourcentage de valeurs manquantes pour chaque variable</vt:lpstr>
      <vt:lpstr>2. Nettoyage des données</vt:lpstr>
      <vt:lpstr>3. Traitement des valeurs aberrantes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chaka kone</dc:creator>
  <cp:lastModifiedBy>Mohamed TRAORE</cp:lastModifiedBy>
  <cp:revision>22</cp:revision>
  <dcterms:created xsi:type="dcterms:W3CDTF">2024-11-29T19:01:50Z</dcterms:created>
  <dcterms:modified xsi:type="dcterms:W3CDTF">2024-12-15T23:07:34Z</dcterms:modified>
</cp:coreProperties>
</file>