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81813" cy="97107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135" autoAdjust="0"/>
  </p:normalViewPr>
  <p:slideViewPr>
    <p:cSldViewPr>
      <p:cViewPr>
        <p:scale>
          <a:sx n="68" d="100"/>
          <a:sy n="68" d="100"/>
        </p:scale>
        <p:origin x="-121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16" y="-90"/>
      </p:cViewPr>
      <p:guideLst>
        <p:guide orient="horz" pos="3059"/>
        <p:guide pos="216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37ABF0-2697-49E0-A08C-0306E97DD4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9122120-3E43-4140-BA7E-54EBDC545318}">
      <dgm:prSet/>
      <dgm:spPr/>
      <dgm:t>
        <a:bodyPr/>
        <a:lstStyle/>
        <a:p>
          <a:pPr rtl="0" latinLnBrk="1"/>
          <a:r>
            <a:rPr lang="ko-KR" dirty="0" smtClean="0"/>
            <a:t>게임에서 </a:t>
          </a:r>
          <a:r>
            <a:rPr lang="ko-KR" altLang="en-US" dirty="0" smtClean="0"/>
            <a:t>주로 </a:t>
          </a:r>
          <a:r>
            <a:rPr lang="ko-KR" dirty="0" smtClean="0"/>
            <a:t>사용되는 키는 </a:t>
          </a:r>
          <a:r>
            <a:rPr lang="en-US" dirty="0" smtClean="0"/>
            <a:t>UP, DOWN. RIGHT, LEFT </a:t>
          </a:r>
          <a:r>
            <a:rPr lang="ko-KR" dirty="0" smtClean="0"/>
            <a:t>이고 게임의 화면 전환마다 상황에 맞는 다른 액션을 취한다</a:t>
          </a:r>
          <a:r>
            <a:rPr lang="en-US" dirty="0" smtClean="0"/>
            <a:t>.</a:t>
          </a:r>
          <a:endParaRPr lang="ko-KR" dirty="0"/>
        </a:p>
      </dgm:t>
    </dgm:pt>
    <dgm:pt modelId="{8F29F4E5-5179-4614-9FB5-D5DC8109BD1D}" type="parTrans" cxnId="{7E52B780-7C65-4BF2-8EC9-CB591A1CC3CA}">
      <dgm:prSet/>
      <dgm:spPr/>
      <dgm:t>
        <a:bodyPr/>
        <a:lstStyle/>
        <a:p>
          <a:pPr latinLnBrk="1"/>
          <a:endParaRPr lang="ko-KR" altLang="en-US"/>
        </a:p>
      </dgm:t>
    </dgm:pt>
    <dgm:pt modelId="{8FD12FB7-8D76-4833-A98D-CB3D98CB7651}" type="sibTrans" cxnId="{7E52B780-7C65-4BF2-8EC9-CB591A1CC3CA}">
      <dgm:prSet/>
      <dgm:spPr/>
      <dgm:t>
        <a:bodyPr/>
        <a:lstStyle/>
        <a:p>
          <a:pPr latinLnBrk="1"/>
          <a:endParaRPr lang="ko-KR" altLang="en-US"/>
        </a:p>
      </dgm:t>
    </dgm:pt>
    <dgm:pt modelId="{14728021-1425-47A9-8201-47D620C0B40D}">
      <dgm:prSet/>
      <dgm:spPr/>
      <dgm:t>
        <a:bodyPr/>
        <a:lstStyle/>
        <a:p>
          <a:pPr rtl="0" latinLnBrk="1"/>
          <a:r>
            <a:rPr lang="en-US" dirty="0" err="1" smtClean="0"/>
            <a:t>CtrlFactory</a:t>
          </a:r>
          <a:r>
            <a:rPr lang="en-US" dirty="0" smtClean="0"/>
            <a:t> </a:t>
          </a:r>
          <a:r>
            <a:rPr lang="ko-KR" dirty="0" smtClean="0"/>
            <a:t>에서 해당 장면을 받아서 커멘드 배열에 적합한 </a:t>
          </a:r>
          <a:r>
            <a:rPr lang="ko-KR" dirty="0" err="1" smtClean="0"/>
            <a:t>커멘드</a:t>
          </a:r>
          <a:r>
            <a:rPr lang="ko-KR" dirty="0" smtClean="0"/>
            <a:t> </a:t>
          </a:r>
          <a:r>
            <a:rPr lang="ko-KR" dirty="0" err="1" smtClean="0"/>
            <a:t>인스턴스를</a:t>
          </a:r>
          <a:r>
            <a:rPr lang="ko-KR" dirty="0" smtClean="0"/>
            <a:t> 생성해서 </a:t>
          </a:r>
          <a:r>
            <a:rPr lang="en-US" dirty="0" smtClean="0"/>
            <a:t>Control </a:t>
          </a:r>
          <a:r>
            <a:rPr lang="ko-KR" dirty="0" smtClean="0"/>
            <a:t>로 보낸다</a:t>
          </a:r>
          <a:r>
            <a:rPr lang="en-US" dirty="0" smtClean="0"/>
            <a:t>. </a:t>
          </a:r>
          <a:endParaRPr lang="ko-KR" dirty="0"/>
        </a:p>
      </dgm:t>
    </dgm:pt>
    <dgm:pt modelId="{FE34AD49-56FC-4DCF-A316-322812D125BC}" type="parTrans" cxnId="{C4F069B9-EC15-4052-A5E9-F4A687300AA5}">
      <dgm:prSet/>
      <dgm:spPr/>
      <dgm:t>
        <a:bodyPr/>
        <a:lstStyle/>
        <a:p>
          <a:pPr latinLnBrk="1"/>
          <a:endParaRPr lang="ko-KR" altLang="en-US"/>
        </a:p>
      </dgm:t>
    </dgm:pt>
    <dgm:pt modelId="{E8CB2E95-8FCF-427D-BEDB-95798F55F044}" type="sibTrans" cxnId="{C4F069B9-EC15-4052-A5E9-F4A687300AA5}">
      <dgm:prSet/>
      <dgm:spPr/>
      <dgm:t>
        <a:bodyPr/>
        <a:lstStyle/>
        <a:p>
          <a:pPr latinLnBrk="1"/>
          <a:endParaRPr lang="ko-KR" altLang="en-US"/>
        </a:p>
      </dgm:t>
    </dgm:pt>
    <dgm:pt modelId="{6FAB8235-DB88-4C1A-9958-14B3914E7CA7}">
      <dgm:prSet/>
      <dgm:spPr/>
      <dgm:t>
        <a:bodyPr/>
        <a:lstStyle/>
        <a:p>
          <a:pPr rtl="0" latinLnBrk="1"/>
          <a:r>
            <a:rPr lang="ko-KR" dirty="0" smtClean="0"/>
            <a:t>각각의 </a:t>
          </a:r>
          <a:r>
            <a:rPr lang="ko-KR" dirty="0" err="1" smtClean="0"/>
            <a:t>커멘드</a:t>
          </a:r>
          <a:r>
            <a:rPr lang="ko-KR" dirty="0" smtClean="0"/>
            <a:t> </a:t>
          </a:r>
          <a:r>
            <a:rPr lang="ko-KR" dirty="0" err="1" smtClean="0"/>
            <a:t>인스턴스들이</a:t>
          </a:r>
          <a:r>
            <a:rPr lang="ko-KR" dirty="0" smtClean="0"/>
            <a:t> 저장된 배열을 가진 </a:t>
          </a:r>
          <a:r>
            <a:rPr lang="en-US" dirty="0" smtClean="0"/>
            <a:t>Control </a:t>
          </a:r>
          <a:r>
            <a:rPr lang="ko-KR" dirty="0" smtClean="0"/>
            <a:t>은 키가 눌려지면 </a:t>
          </a:r>
          <a:r>
            <a:rPr lang="en-US" dirty="0" smtClean="0"/>
            <a:t>execute() </a:t>
          </a:r>
          <a:r>
            <a:rPr lang="ko-KR" dirty="0" err="1" smtClean="0"/>
            <a:t>메소드를</a:t>
          </a:r>
          <a:r>
            <a:rPr lang="ko-KR" dirty="0" smtClean="0"/>
            <a:t> 실행한다</a:t>
          </a:r>
          <a:r>
            <a:rPr lang="en-US" dirty="0" smtClean="0"/>
            <a:t>. </a:t>
          </a:r>
          <a:endParaRPr lang="ko-KR" dirty="0"/>
        </a:p>
      </dgm:t>
    </dgm:pt>
    <dgm:pt modelId="{6CC84E38-4702-4EBC-B499-FBDA9E096A9D}" type="parTrans" cxnId="{A9FDDBD9-05C8-495A-908E-88A186B1BC7D}">
      <dgm:prSet/>
      <dgm:spPr/>
      <dgm:t>
        <a:bodyPr/>
        <a:lstStyle/>
        <a:p>
          <a:pPr latinLnBrk="1"/>
          <a:endParaRPr lang="ko-KR" altLang="en-US"/>
        </a:p>
      </dgm:t>
    </dgm:pt>
    <dgm:pt modelId="{AF2C4D87-E3D4-4226-8040-19D45D62DA6F}" type="sibTrans" cxnId="{A9FDDBD9-05C8-495A-908E-88A186B1BC7D}">
      <dgm:prSet/>
      <dgm:spPr/>
      <dgm:t>
        <a:bodyPr/>
        <a:lstStyle/>
        <a:p>
          <a:pPr latinLnBrk="1"/>
          <a:endParaRPr lang="ko-KR" altLang="en-US"/>
        </a:p>
      </dgm:t>
    </dgm:pt>
    <dgm:pt modelId="{6092FE37-B08F-468A-A794-C50C7F6DCAA9}" type="pres">
      <dgm:prSet presAssocID="{8337ABF0-2697-49E0-A08C-0306E97DD44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F8680A-67D0-4A82-A930-7B15B252B231}" type="pres">
      <dgm:prSet presAssocID="{89122120-3E43-4140-BA7E-54EBDC54531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2D937C-7E6D-498D-95BF-D25D629CBD2F}" type="pres">
      <dgm:prSet presAssocID="{8FD12FB7-8D76-4833-A98D-CB3D98CB7651}" presName="spacer" presStyleCnt="0"/>
      <dgm:spPr/>
    </dgm:pt>
    <dgm:pt modelId="{221DAAD4-53F0-4AE3-901C-04EFA4A6B5F4}" type="pres">
      <dgm:prSet presAssocID="{14728021-1425-47A9-8201-47D620C0B40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859C79-EE81-4188-B307-B53D7F683A2D}" type="pres">
      <dgm:prSet presAssocID="{E8CB2E95-8FCF-427D-BEDB-95798F55F044}" presName="spacer" presStyleCnt="0"/>
      <dgm:spPr/>
    </dgm:pt>
    <dgm:pt modelId="{CAE69546-7808-473D-853C-3A41300ABCD4}" type="pres">
      <dgm:prSet presAssocID="{6FAB8235-DB88-4C1A-9958-14B3914E7CA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BF1D7FF-C09A-406E-9213-6733E9326F28}" type="presOf" srcId="{14728021-1425-47A9-8201-47D620C0B40D}" destId="{221DAAD4-53F0-4AE3-901C-04EFA4A6B5F4}" srcOrd="0" destOrd="0" presId="urn:microsoft.com/office/officeart/2005/8/layout/vList2"/>
    <dgm:cxn modelId="{2465F3F5-AABC-449E-A051-113F8C673DF1}" type="presOf" srcId="{89122120-3E43-4140-BA7E-54EBDC545318}" destId="{69F8680A-67D0-4A82-A930-7B15B252B231}" srcOrd="0" destOrd="0" presId="urn:microsoft.com/office/officeart/2005/8/layout/vList2"/>
    <dgm:cxn modelId="{A8225F09-E68A-4B90-B90F-1476639DC08E}" type="presOf" srcId="{8337ABF0-2697-49E0-A08C-0306E97DD44D}" destId="{6092FE37-B08F-468A-A794-C50C7F6DCAA9}" srcOrd="0" destOrd="0" presId="urn:microsoft.com/office/officeart/2005/8/layout/vList2"/>
    <dgm:cxn modelId="{A9FDDBD9-05C8-495A-908E-88A186B1BC7D}" srcId="{8337ABF0-2697-49E0-A08C-0306E97DD44D}" destId="{6FAB8235-DB88-4C1A-9958-14B3914E7CA7}" srcOrd="2" destOrd="0" parTransId="{6CC84E38-4702-4EBC-B499-FBDA9E096A9D}" sibTransId="{AF2C4D87-E3D4-4226-8040-19D45D62DA6F}"/>
    <dgm:cxn modelId="{7E52B780-7C65-4BF2-8EC9-CB591A1CC3CA}" srcId="{8337ABF0-2697-49E0-A08C-0306E97DD44D}" destId="{89122120-3E43-4140-BA7E-54EBDC545318}" srcOrd="0" destOrd="0" parTransId="{8F29F4E5-5179-4614-9FB5-D5DC8109BD1D}" sibTransId="{8FD12FB7-8D76-4833-A98D-CB3D98CB7651}"/>
    <dgm:cxn modelId="{2C8BC3B8-5340-45D9-9A22-8C7B18D750A4}" type="presOf" srcId="{6FAB8235-DB88-4C1A-9958-14B3914E7CA7}" destId="{CAE69546-7808-473D-853C-3A41300ABCD4}" srcOrd="0" destOrd="0" presId="urn:microsoft.com/office/officeart/2005/8/layout/vList2"/>
    <dgm:cxn modelId="{C4F069B9-EC15-4052-A5E9-F4A687300AA5}" srcId="{8337ABF0-2697-49E0-A08C-0306E97DD44D}" destId="{14728021-1425-47A9-8201-47D620C0B40D}" srcOrd="1" destOrd="0" parTransId="{FE34AD49-56FC-4DCF-A316-322812D125BC}" sibTransId="{E8CB2E95-8FCF-427D-BEDB-95798F55F044}"/>
    <dgm:cxn modelId="{EF6B5005-7BB2-47DC-AD80-73EFFCA81890}" type="presParOf" srcId="{6092FE37-B08F-468A-A794-C50C7F6DCAA9}" destId="{69F8680A-67D0-4A82-A930-7B15B252B231}" srcOrd="0" destOrd="0" presId="urn:microsoft.com/office/officeart/2005/8/layout/vList2"/>
    <dgm:cxn modelId="{52F3AC79-F363-45AE-A821-8B441FE421E3}" type="presParOf" srcId="{6092FE37-B08F-468A-A794-C50C7F6DCAA9}" destId="{0A2D937C-7E6D-498D-95BF-D25D629CBD2F}" srcOrd="1" destOrd="0" presId="urn:microsoft.com/office/officeart/2005/8/layout/vList2"/>
    <dgm:cxn modelId="{52C2323A-57FD-409E-BEB0-A7C749336160}" type="presParOf" srcId="{6092FE37-B08F-468A-A794-C50C7F6DCAA9}" destId="{221DAAD4-53F0-4AE3-901C-04EFA4A6B5F4}" srcOrd="2" destOrd="0" presId="urn:microsoft.com/office/officeart/2005/8/layout/vList2"/>
    <dgm:cxn modelId="{5AC8CEC2-A47A-4676-9AD4-24DF5E69F636}" type="presParOf" srcId="{6092FE37-B08F-468A-A794-C50C7F6DCAA9}" destId="{B5859C79-EE81-4188-B307-B53D7F683A2D}" srcOrd="3" destOrd="0" presId="urn:microsoft.com/office/officeart/2005/8/layout/vList2"/>
    <dgm:cxn modelId="{EFE9B144-4F48-4598-B613-A70EAF03329D}" type="presParOf" srcId="{6092FE37-B08F-468A-A794-C50C7F6DCAA9}" destId="{CAE69546-7808-473D-853C-3A41300ABCD4}" srcOrd="4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DC5FB7-BDB7-448D-BC51-C25E453B328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8249BAF5-A8A1-44A2-B3AA-188364DEEC2D}">
      <dgm:prSet custT="1"/>
      <dgm:spPr/>
      <dgm:t>
        <a:bodyPr/>
        <a:lstStyle/>
        <a:p>
          <a:pPr rtl="0" latinLnBrk="1"/>
          <a:r>
            <a:rPr lang="ko-KR" sz="1400" dirty="0" err="1" smtClean="0"/>
            <a:t>커멘드</a:t>
          </a:r>
          <a:r>
            <a:rPr lang="ko-KR" sz="1400" dirty="0" smtClean="0"/>
            <a:t> 들은 모두 </a:t>
          </a:r>
          <a:r>
            <a:rPr lang="en-US" sz="1400" dirty="0" err="1" smtClean="0"/>
            <a:t>CtrlCommand</a:t>
          </a:r>
          <a:r>
            <a:rPr lang="en-US" sz="1400" dirty="0" smtClean="0"/>
            <a:t> Interface </a:t>
          </a:r>
          <a:r>
            <a:rPr lang="ko-KR" sz="1400" dirty="0" smtClean="0"/>
            <a:t>를 구현하고 있다</a:t>
          </a:r>
          <a:r>
            <a:rPr lang="en-US" sz="1400" dirty="0" smtClean="0"/>
            <a:t>.</a:t>
          </a:r>
          <a:endParaRPr lang="en-US" sz="1400" dirty="0"/>
        </a:p>
      </dgm:t>
    </dgm:pt>
    <dgm:pt modelId="{ED3F06C2-2156-48C8-BDA2-2FB314EEA2C7}" type="parTrans" cxnId="{87047118-CC5E-490E-AD18-884FFEF83550}">
      <dgm:prSet/>
      <dgm:spPr/>
      <dgm:t>
        <a:bodyPr/>
        <a:lstStyle/>
        <a:p>
          <a:pPr latinLnBrk="1"/>
          <a:endParaRPr lang="ko-KR" altLang="en-US"/>
        </a:p>
      </dgm:t>
    </dgm:pt>
    <dgm:pt modelId="{C73882BC-E20B-4C17-86C0-36B2FE2D06F7}" type="sibTrans" cxnId="{87047118-CC5E-490E-AD18-884FFEF83550}">
      <dgm:prSet/>
      <dgm:spPr/>
      <dgm:t>
        <a:bodyPr/>
        <a:lstStyle/>
        <a:p>
          <a:pPr latinLnBrk="1"/>
          <a:endParaRPr lang="ko-KR" altLang="en-US"/>
        </a:p>
      </dgm:t>
    </dgm:pt>
    <dgm:pt modelId="{FADC6660-BFC1-4420-A98C-2C874746023A}" type="pres">
      <dgm:prSet presAssocID="{1ADC5FB7-BDB7-448D-BC51-C25E453B328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724296-5F70-4735-B5F3-F3323CBA074A}" type="pres">
      <dgm:prSet presAssocID="{8249BAF5-A8A1-44A2-B3AA-188364DEEC2D}" presName="parentText" presStyleLbl="node1" presStyleIdx="0" presStyleCnt="1" custLinFactNeighborX="800" custLinFactNeighborY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3F1C155-593A-4828-9480-2DC073A00D5B}" type="presOf" srcId="{8249BAF5-A8A1-44A2-B3AA-188364DEEC2D}" destId="{6C724296-5F70-4735-B5F3-F3323CBA074A}" srcOrd="0" destOrd="0" presId="urn:microsoft.com/office/officeart/2005/8/layout/vList2"/>
    <dgm:cxn modelId="{87047118-CC5E-490E-AD18-884FFEF83550}" srcId="{1ADC5FB7-BDB7-448D-BC51-C25E453B3286}" destId="{8249BAF5-A8A1-44A2-B3AA-188364DEEC2D}" srcOrd="0" destOrd="0" parTransId="{ED3F06C2-2156-48C8-BDA2-2FB314EEA2C7}" sibTransId="{C73882BC-E20B-4C17-86C0-36B2FE2D06F7}"/>
    <dgm:cxn modelId="{4A88022C-7B11-49C8-85B8-B77F1CD14EDA}" type="presOf" srcId="{1ADC5FB7-BDB7-448D-BC51-C25E453B3286}" destId="{FADC6660-BFC1-4420-A98C-2C874746023A}" srcOrd="0" destOrd="0" presId="urn:microsoft.com/office/officeart/2005/8/layout/vList2"/>
    <dgm:cxn modelId="{13380501-B4DE-47FC-B720-452800BDA196}" type="presParOf" srcId="{FADC6660-BFC1-4420-A98C-2C874746023A}" destId="{6C724296-5F70-4735-B5F3-F3323CBA074A}" srcOrd="0" destOrd="0" presId="urn:microsoft.com/office/officeart/2005/8/layout/v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7C15D6-1750-4D6C-82DD-859C8E9169A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7A1BFB88-626C-4DEC-A58B-63F96789E2CD}">
      <dgm:prSet/>
      <dgm:spPr/>
      <dgm:t>
        <a:bodyPr/>
        <a:lstStyle/>
        <a:p>
          <a:pPr rtl="0" latinLnBrk="1"/>
          <a:r>
            <a:rPr lang="en-US" dirty="0" smtClean="0"/>
            <a:t>Memento </a:t>
          </a:r>
          <a:r>
            <a:rPr lang="ko-KR" dirty="0" smtClean="0"/>
            <a:t>클래스에 </a:t>
          </a:r>
          <a:r>
            <a:rPr lang="en-US" dirty="0" smtClean="0"/>
            <a:t>Snake </a:t>
          </a:r>
          <a:r>
            <a:rPr lang="ko-KR" dirty="0" smtClean="0"/>
            <a:t>배열의 처음 상태</a:t>
          </a:r>
          <a:r>
            <a:rPr lang="en-US" dirty="0" smtClean="0"/>
            <a:t>, </a:t>
          </a:r>
          <a:r>
            <a:rPr lang="en-US" dirty="0" err="1" smtClean="0"/>
            <a:t>xy</a:t>
          </a:r>
          <a:r>
            <a:rPr lang="ko-KR" dirty="0" smtClean="0"/>
            <a:t>좌표 와 </a:t>
          </a:r>
          <a:r>
            <a:rPr lang="en-US" dirty="0" err="1" smtClean="0"/>
            <a:t>Snakelen</a:t>
          </a:r>
          <a:r>
            <a:rPr lang="ko-KR" dirty="0" smtClean="0"/>
            <a:t>와 </a:t>
          </a:r>
          <a:r>
            <a:rPr lang="en-US" dirty="0" err="1" smtClean="0"/>
            <a:t>keyname</a:t>
          </a:r>
          <a:r>
            <a:rPr lang="ko-KR" dirty="0" smtClean="0"/>
            <a:t>의 처음 상태의 값을 가지고 필요시에 데이터를 복원시킨다</a:t>
          </a:r>
          <a:r>
            <a:rPr lang="en-US" dirty="0" smtClean="0"/>
            <a:t>.</a:t>
          </a:r>
          <a:endParaRPr lang="ko-KR" dirty="0"/>
        </a:p>
      </dgm:t>
    </dgm:pt>
    <dgm:pt modelId="{992D80C9-D79E-4270-B4AD-ABAA15B88597}" type="parTrans" cxnId="{254646AB-74F5-4EC2-B42F-AB56F7A84ED0}">
      <dgm:prSet/>
      <dgm:spPr/>
      <dgm:t>
        <a:bodyPr/>
        <a:lstStyle/>
        <a:p>
          <a:pPr latinLnBrk="1"/>
          <a:endParaRPr lang="ko-KR" altLang="en-US"/>
        </a:p>
      </dgm:t>
    </dgm:pt>
    <dgm:pt modelId="{82E5FF09-E730-41B7-8DB2-8E5CBA25B7BD}" type="sibTrans" cxnId="{254646AB-74F5-4EC2-B42F-AB56F7A84ED0}">
      <dgm:prSet/>
      <dgm:spPr/>
      <dgm:t>
        <a:bodyPr/>
        <a:lstStyle/>
        <a:p>
          <a:pPr latinLnBrk="1"/>
          <a:endParaRPr lang="ko-KR" altLang="en-US"/>
        </a:p>
      </dgm:t>
    </dgm:pt>
    <dgm:pt modelId="{D5C2D7B8-1E2E-499A-9D92-9C48C842703B}">
      <dgm:prSet/>
      <dgm:spPr/>
      <dgm:t>
        <a:bodyPr/>
        <a:lstStyle/>
        <a:p>
          <a:pPr rtl="0" latinLnBrk="1"/>
          <a:r>
            <a:rPr lang="en-US" dirty="0" err="1" smtClean="0"/>
            <a:t>GameMapLoad</a:t>
          </a:r>
          <a:r>
            <a:rPr lang="ko-KR" dirty="0" smtClean="0"/>
            <a:t> 클래스는 벽 정보를 가지는 </a:t>
          </a:r>
          <a:r>
            <a:rPr lang="en-US" dirty="0" smtClean="0"/>
            <a:t>text</a:t>
          </a:r>
          <a:r>
            <a:rPr lang="ko-KR" dirty="0" smtClean="0"/>
            <a:t>파일을 읽어서 </a:t>
          </a:r>
          <a:r>
            <a:rPr lang="en-US" dirty="0" smtClean="0"/>
            <a:t>23*23</a:t>
          </a:r>
          <a:r>
            <a:rPr lang="ko-KR" dirty="0" smtClean="0"/>
            <a:t>배열에 저장한다</a:t>
          </a:r>
          <a:r>
            <a:rPr lang="en-US" dirty="0" smtClean="0"/>
            <a:t>. </a:t>
          </a:r>
          <a:r>
            <a:rPr lang="en-US" dirty="0" err="1" smtClean="0"/>
            <a:t>GamefoodLoad</a:t>
          </a:r>
          <a:r>
            <a:rPr lang="ko-KR" dirty="0" smtClean="0"/>
            <a:t>에서 </a:t>
          </a:r>
          <a:r>
            <a:rPr lang="en-US" dirty="0" smtClean="0"/>
            <a:t>23*23</a:t>
          </a:r>
          <a:r>
            <a:rPr lang="ko-KR" dirty="0" smtClean="0"/>
            <a:t>배열에 벽이 아닌 공간에 먹이 </a:t>
          </a:r>
          <a:r>
            <a:rPr lang="en-US" dirty="0" smtClean="0"/>
            <a:t>30</a:t>
          </a:r>
          <a:r>
            <a:rPr lang="ko-KR" dirty="0" smtClean="0"/>
            <a:t>개를 저장한다</a:t>
          </a:r>
          <a:r>
            <a:rPr lang="en-US" dirty="0" smtClean="0"/>
            <a:t>.</a:t>
          </a:r>
          <a:endParaRPr lang="ko-KR" dirty="0"/>
        </a:p>
      </dgm:t>
    </dgm:pt>
    <dgm:pt modelId="{739B3B9B-5615-463B-AB24-5B309C8BFE23}" type="parTrans" cxnId="{1355F5FD-BF9F-495B-98D8-E6AEEEFAF215}">
      <dgm:prSet/>
      <dgm:spPr/>
      <dgm:t>
        <a:bodyPr/>
        <a:lstStyle/>
        <a:p>
          <a:pPr latinLnBrk="1"/>
          <a:endParaRPr lang="ko-KR" altLang="en-US"/>
        </a:p>
      </dgm:t>
    </dgm:pt>
    <dgm:pt modelId="{3EA95EC4-FC52-4C9A-B306-2B9BF6F0E724}" type="sibTrans" cxnId="{1355F5FD-BF9F-495B-98D8-E6AEEEFAF215}">
      <dgm:prSet/>
      <dgm:spPr/>
      <dgm:t>
        <a:bodyPr/>
        <a:lstStyle/>
        <a:p>
          <a:pPr latinLnBrk="1"/>
          <a:endParaRPr lang="ko-KR" altLang="en-US"/>
        </a:p>
      </dgm:t>
    </dgm:pt>
    <dgm:pt modelId="{C2F03C4E-C0A4-4092-AD63-428384109E17}" type="pres">
      <dgm:prSet presAssocID="{DA7C15D6-1750-4D6C-82DD-859C8E9169A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B2B396-1641-47FA-9CE9-7B17BA249210}" type="pres">
      <dgm:prSet presAssocID="{7A1BFB88-626C-4DEC-A58B-63F96789E2C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A9565A-B665-419A-A4C5-8B2CF9F0E7C8}" type="pres">
      <dgm:prSet presAssocID="{82E5FF09-E730-41B7-8DB2-8E5CBA25B7BD}" presName="spacer" presStyleCnt="0"/>
      <dgm:spPr/>
    </dgm:pt>
    <dgm:pt modelId="{F70622E6-231F-4449-9756-0951070060D2}" type="pres">
      <dgm:prSet presAssocID="{D5C2D7B8-1E2E-499A-9D92-9C48C842703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FABB493-756C-424A-A28F-5E7F060C9D53}" type="presOf" srcId="{DA7C15D6-1750-4D6C-82DD-859C8E9169A4}" destId="{C2F03C4E-C0A4-4092-AD63-428384109E17}" srcOrd="0" destOrd="0" presId="urn:microsoft.com/office/officeart/2005/8/layout/vList2"/>
    <dgm:cxn modelId="{1355F5FD-BF9F-495B-98D8-E6AEEEFAF215}" srcId="{DA7C15D6-1750-4D6C-82DD-859C8E9169A4}" destId="{D5C2D7B8-1E2E-499A-9D92-9C48C842703B}" srcOrd="1" destOrd="0" parTransId="{739B3B9B-5615-463B-AB24-5B309C8BFE23}" sibTransId="{3EA95EC4-FC52-4C9A-B306-2B9BF6F0E724}"/>
    <dgm:cxn modelId="{3A8A37E1-F46D-4A6D-815B-47272DD27543}" type="presOf" srcId="{D5C2D7B8-1E2E-499A-9D92-9C48C842703B}" destId="{F70622E6-231F-4449-9756-0951070060D2}" srcOrd="0" destOrd="0" presId="urn:microsoft.com/office/officeart/2005/8/layout/vList2"/>
    <dgm:cxn modelId="{7A976C80-B4D1-46F8-80F9-C11D46F5D890}" type="presOf" srcId="{7A1BFB88-626C-4DEC-A58B-63F96789E2CD}" destId="{4EB2B396-1641-47FA-9CE9-7B17BA249210}" srcOrd="0" destOrd="0" presId="urn:microsoft.com/office/officeart/2005/8/layout/vList2"/>
    <dgm:cxn modelId="{254646AB-74F5-4EC2-B42F-AB56F7A84ED0}" srcId="{DA7C15D6-1750-4D6C-82DD-859C8E9169A4}" destId="{7A1BFB88-626C-4DEC-A58B-63F96789E2CD}" srcOrd="0" destOrd="0" parTransId="{992D80C9-D79E-4270-B4AD-ABAA15B88597}" sibTransId="{82E5FF09-E730-41B7-8DB2-8E5CBA25B7BD}"/>
    <dgm:cxn modelId="{5F6B73FB-E983-4FC0-8CA1-761483CD182C}" type="presParOf" srcId="{C2F03C4E-C0A4-4092-AD63-428384109E17}" destId="{4EB2B396-1641-47FA-9CE9-7B17BA249210}" srcOrd="0" destOrd="0" presId="urn:microsoft.com/office/officeart/2005/8/layout/vList2"/>
    <dgm:cxn modelId="{125C5C23-8720-4C49-A010-CF860A4D905C}" type="presParOf" srcId="{C2F03C4E-C0A4-4092-AD63-428384109E17}" destId="{A6A9565A-B665-419A-A4C5-8B2CF9F0E7C8}" srcOrd="1" destOrd="0" presId="urn:microsoft.com/office/officeart/2005/8/layout/vList2"/>
    <dgm:cxn modelId="{3267A2D5-F00C-4681-B602-0684A4FFF5CB}" type="presParOf" srcId="{C2F03C4E-C0A4-4092-AD63-428384109E17}" destId="{F70622E6-231F-4449-9756-0951070060D2}" srcOrd="2" destOrd="0" presId="urn:microsoft.com/office/officeart/2005/8/layout/vList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4FFBD1-0764-4BDB-8B77-2A28A526175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9445ACD9-2835-4A26-8E28-6F2B4E24D103}">
      <dgm:prSet/>
      <dgm:spPr/>
      <dgm:t>
        <a:bodyPr/>
        <a:lstStyle/>
        <a:p>
          <a:pPr rtl="0" latinLnBrk="1"/>
          <a:r>
            <a:rPr lang="en-US" dirty="0" smtClean="0"/>
            <a:t>Display </a:t>
          </a:r>
          <a:r>
            <a:rPr lang="ko-KR" dirty="0" smtClean="0"/>
            <a:t>클래스를 상속받은 객체들을 </a:t>
          </a:r>
          <a:r>
            <a:rPr lang="en-US" dirty="0" err="1" smtClean="0"/>
            <a:t>DisFactory</a:t>
          </a:r>
          <a:r>
            <a:rPr lang="ko-KR" dirty="0" smtClean="0"/>
            <a:t>를 통해 생성한다</a:t>
          </a:r>
          <a:r>
            <a:rPr lang="en-US" dirty="0" smtClean="0"/>
            <a:t>.</a:t>
          </a:r>
          <a:r>
            <a:rPr lang="ko-KR" dirty="0" smtClean="0"/>
            <a:t> </a:t>
          </a:r>
          <a:endParaRPr lang="ko-KR" dirty="0"/>
        </a:p>
      </dgm:t>
    </dgm:pt>
    <dgm:pt modelId="{055C2A97-3828-400F-92B7-A023E3AD1D41}" type="parTrans" cxnId="{35007B23-E502-4A24-937D-83346241F027}">
      <dgm:prSet/>
      <dgm:spPr/>
      <dgm:t>
        <a:bodyPr/>
        <a:lstStyle/>
        <a:p>
          <a:pPr latinLnBrk="1"/>
          <a:endParaRPr lang="ko-KR" altLang="en-US"/>
        </a:p>
      </dgm:t>
    </dgm:pt>
    <dgm:pt modelId="{7715A4B8-3423-4F8D-90FD-F6328161CFCC}" type="sibTrans" cxnId="{35007B23-E502-4A24-937D-83346241F027}">
      <dgm:prSet/>
      <dgm:spPr/>
      <dgm:t>
        <a:bodyPr/>
        <a:lstStyle/>
        <a:p>
          <a:pPr latinLnBrk="1"/>
          <a:endParaRPr lang="ko-KR" altLang="en-US"/>
        </a:p>
      </dgm:t>
    </dgm:pt>
    <dgm:pt modelId="{F07A9C30-8D1D-478A-9189-80465D22AF4A}" type="pres">
      <dgm:prSet presAssocID="{614FFBD1-0764-4BDB-8B77-2A28A52617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16D1D6E-AE2A-4880-92D7-74D43AC72670}" type="pres">
      <dgm:prSet presAssocID="{9445ACD9-2835-4A26-8E28-6F2B4E24D10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7979CA9-B575-4DF3-ACB7-C46400CE8112}" type="presOf" srcId="{614FFBD1-0764-4BDB-8B77-2A28A526175A}" destId="{F07A9C30-8D1D-478A-9189-80465D22AF4A}" srcOrd="0" destOrd="0" presId="urn:microsoft.com/office/officeart/2005/8/layout/vList2"/>
    <dgm:cxn modelId="{4073EF24-34DB-454F-A3D1-F31A2449546A}" type="presOf" srcId="{9445ACD9-2835-4A26-8E28-6F2B4E24D103}" destId="{316D1D6E-AE2A-4880-92D7-74D43AC72670}" srcOrd="0" destOrd="0" presId="urn:microsoft.com/office/officeart/2005/8/layout/vList2"/>
    <dgm:cxn modelId="{35007B23-E502-4A24-937D-83346241F027}" srcId="{614FFBD1-0764-4BDB-8B77-2A28A526175A}" destId="{9445ACD9-2835-4A26-8E28-6F2B4E24D103}" srcOrd="0" destOrd="0" parTransId="{055C2A97-3828-400F-92B7-A023E3AD1D41}" sibTransId="{7715A4B8-3423-4F8D-90FD-F6328161CFCC}"/>
    <dgm:cxn modelId="{7EB82ADE-6A18-4CF3-94B7-C9BEF1BCBEE5}" type="presParOf" srcId="{F07A9C30-8D1D-478A-9189-80465D22AF4A}" destId="{316D1D6E-AE2A-4880-92D7-74D43AC72670}" srcOrd="0" destOrd="0" presId="urn:microsoft.com/office/officeart/2005/8/layout/vList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4FFBD1-0764-4BDB-8B77-2A28A526175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445ACD9-2835-4A26-8E28-6F2B4E24D103}">
      <dgm:prSet/>
      <dgm:spPr/>
      <dgm:t>
        <a:bodyPr/>
        <a:lstStyle/>
        <a:p>
          <a:pPr rtl="0" latinLnBrk="1"/>
          <a:r>
            <a:rPr lang="ko-KR" altLang="en-US" dirty="0" smtClean="0"/>
            <a:t>자주 사용하는 문자 출력부분을 클래스로 만들어 객체를 공유하게 만들었다</a:t>
          </a:r>
          <a:r>
            <a:rPr lang="en-US" altLang="ko-KR" dirty="0" smtClean="0"/>
            <a:t>.</a:t>
          </a:r>
          <a:endParaRPr lang="ko-KR" dirty="0"/>
        </a:p>
      </dgm:t>
    </dgm:pt>
    <dgm:pt modelId="{055C2A97-3828-400F-92B7-A023E3AD1D41}" type="parTrans" cxnId="{35007B23-E502-4A24-937D-83346241F027}">
      <dgm:prSet/>
      <dgm:spPr/>
      <dgm:t>
        <a:bodyPr/>
        <a:lstStyle/>
        <a:p>
          <a:pPr latinLnBrk="1"/>
          <a:endParaRPr lang="ko-KR" altLang="en-US"/>
        </a:p>
      </dgm:t>
    </dgm:pt>
    <dgm:pt modelId="{7715A4B8-3423-4F8D-90FD-F6328161CFCC}" type="sibTrans" cxnId="{35007B23-E502-4A24-937D-83346241F027}">
      <dgm:prSet/>
      <dgm:spPr/>
      <dgm:t>
        <a:bodyPr/>
        <a:lstStyle/>
        <a:p>
          <a:pPr latinLnBrk="1"/>
          <a:endParaRPr lang="ko-KR" altLang="en-US"/>
        </a:p>
      </dgm:t>
    </dgm:pt>
    <dgm:pt modelId="{F07A9C30-8D1D-478A-9189-80465D22AF4A}" type="pres">
      <dgm:prSet presAssocID="{614FFBD1-0764-4BDB-8B77-2A28A52617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16D1D6E-AE2A-4880-92D7-74D43AC72670}" type="pres">
      <dgm:prSet presAssocID="{9445ACD9-2835-4A26-8E28-6F2B4E24D10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1F15268-5168-44D0-9AB2-160CBF66952A}" type="presOf" srcId="{9445ACD9-2835-4A26-8E28-6F2B4E24D103}" destId="{316D1D6E-AE2A-4880-92D7-74D43AC72670}" srcOrd="0" destOrd="0" presId="urn:microsoft.com/office/officeart/2005/8/layout/vList2"/>
    <dgm:cxn modelId="{A42F6A02-A376-40BF-8367-5A6609F42300}" type="presOf" srcId="{614FFBD1-0764-4BDB-8B77-2A28A526175A}" destId="{F07A9C30-8D1D-478A-9189-80465D22AF4A}" srcOrd="0" destOrd="0" presId="urn:microsoft.com/office/officeart/2005/8/layout/vList2"/>
    <dgm:cxn modelId="{35007B23-E502-4A24-937D-83346241F027}" srcId="{614FFBD1-0764-4BDB-8B77-2A28A526175A}" destId="{9445ACD9-2835-4A26-8E28-6F2B4E24D103}" srcOrd="0" destOrd="0" parTransId="{055C2A97-3828-400F-92B7-A023E3AD1D41}" sibTransId="{7715A4B8-3423-4F8D-90FD-F6328161CFCC}"/>
    <dgm:cxn modelId="{EA5108BA-30F8-4F47-8F3F-C9BE2DDADD30}" type="presParOf" srcId="{F07A9C30-8D1D-478A-9189-80465D22AF4A}" destId="{316D1D6E-AE2A-4880-92D7-74D43AC72670}" srcOrd="0" destOrd="0" presId="urn:microsoft.com/office/officeart/2005/8/layout/vList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D0ECD6-419D-42BC-8AF6-9F80A6EC35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332313CD-3264-411F-BACB-68D8A4362F5A}">
      <dgm:prSet/>
      <dgm:spPr/>
      <dgm:t>
        <a:bodyPr/>
        <a:lstStyle/>
        <a:p>
          <a:pPr rtl="0" latinLnBrk="1"/>
          <a:r>
            <a:rPr lang="ko-KR" dirty="0" smtClean="0"/>
            <a:t>뱀이 벽이나 자신의 몸통에 부딪혔는지를 체크하는 부분이다</a:t>
          </a:r>
          <a:r>
            <a:rPr lang="en-US" dirty="0" smtClean="0"/>
            <a:t>. </a:t>
          </a:r>
          <a:endParaRPr lang="ko-KR" dirty="0"/>
        </a:p>
      </dgm:t>
    </dgm:pt>
    <dgm:pt modelId="{E1CA0B86-C2F4-4335-8678-3FECBD47309D}" type="parTrans" cxnId="{1931BD78-15D9-4646-BD7B-B1B953EE37CF}">
      <dgm:prSet/>
      <dgm:spPr/>
      <dgm:t>
        <a:bodyPr/>
        <a:lstStyle/>
        <a:p>
          <a:pPr latinLnBrk="1"/>
          <a:endParaRPr lang="ko-KR" altLang="en-US"/>
        </a:p>
      </dgm:t>
    </dgm:pt>
    <dgm:pt modelId="{A369020B-A55C-45A5-966C-AD0203D02C39}" type="sibTrans" cxnId="{1931BD78-15D9-4646-BD7B-B1B953EE37CF}">
      <dgm:prSet/>
      <dgm:spPr/>
      <dgm:t>
        <a:bodyPr/>
        <a:lstStyle/>
        <a:p>
          <a:pPr latinLnBrk="1"/>
          <a:endParaRPr lang="ko-KR" altLang="en-US"/>
        </a:p>
      </dgm:t>
    </dgm:pt>
    <dgm:pt modelId="{15FB07CA-A209-4CAD-84BE-E56B50BAC4F1}">
      <dgm:prSet/>
      <dgm:spPr/>
      <dgm:t>
        <a:bodyPr/>
        <a:lstStyle/>
        <a:p>
          <a:pPr rtl="0" latinLnBrk="1"/>
          <a:r>
            <a:rPr lang="ko-KR" dirty="0" smtClean="0"/>
            <a:t>부딪히지 않으면 </a:t>
          </a:r>
          <a:r>
            <a:rPr lang="en-US" dirty="0" smtClean="0"/>
            <a:t>false</a:t>
          </a:r>
          <a:r>
            <a:rPr lang="ko-KR" dirty="0" smtClean="0"/>
            <a:t>를</a:t>
          </a:r>
          <a:r>
            <a:rPr lang="en-US" dirty="0" smtClean="0"/>
            <a:t>, </a:t>
          </a:r>
          <a:r>
            <a:rPr lang="ko-KR" dirty="0" smtClean="0"/>
            <a:t>부딪히면 </a:t>
          </a:r>
          <a:r>
            <a:rPr lang="en-US" dirty="0" smtClean="0"/>
            <a:t>true</a:t>
          </a:r>
          <a:r>
            <a:rPr lang="ko-KR" dirty="0" smtClean="0"/>
            <a:t>를 </a:t>
          </a:r>
          <a:r>
            <a:rPr lang="ko-KR" dirty="0" err="1" smtClean="0"/>
            <a:t>리턴하게</a:t>
          </a:r>
          <a:r>
            <a:rPr lang="ko-KR" dirty="0" smtClean="0"/>
            <a:t> 된다</a:t>
          </a:r>
          <a:r>
            <a:rPr lang="en-US" dirty="0" smtClean="0"/>
            <a:t>.</a:t>
          </a:r>
          <a:endParaRPr lang="ko-KR" dirty="0"/>
        </a:p>
      </dgm:t>
    </dgm:pt>
    <dgm:pt modelId="{389A8A81-7A29-40F3-874A-F5EB9E1A6D16}" type="parTrans" cxnId="{DB513976-7870-47D7-BEF5-BDA8609B130D}">
      <dgm:prSet/>
      <dgm:spPr/>
      <dgm:t>
        <a:bodyPr/>
        <a:lstStyle/>
        <a:p>
          <a:pPr latinLnBrk="1"/>
          <a:endParaRPr lang="ko-KR" altLang="en-US"/>
        </a:p>
      </dgm:t>
    </dgm:pt>
    <dgm:pt modelId="{4E02686B-26DC-4A5E-9A35-0968E6957B98}" type="sibTrans" cxnId="{DB513976-7870-47D7-BEF5-BDA8609B130D}">
      <dgm:prSet/>
      <dgm:spPr/>
      <dgm:t>
        <a:bodyPr/>
        <a:lstStyle/>
        <a:p>
          <a:pPr latinLnBrk="1"/>
          <a:endParaRPr lang="ko-KR" altLang="en-US"/>
        </a:p>
      </dgm:t>
    </dgm:pt>
    <dgm:pt modelId="{D621DA03-C1AC-4428-BDA9-A0BDB4671DCC}" type="pres">
      <dgm:prSet presAssocID="{95D0ECD6-419D-42BC-8AF6-9F80A6EC35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7A4587-E8AA-4D5A-A057-9698D6BF173C}" type="pres">
      <dgm:prSet presAssocID="{332313CD-3264-411F-BACB-68D8A4362F5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F4E112-1C5D-4918-BAE6-3E62D39E7D08}" type="pres">
      <dgm:prSet presAssocID="{A369020B-A55C-45A5-966C-AD0203D02C39}" presName="spacer" presStyleCnt="0"/>
      <dgm:spPr/>
    </dgm:pt>
    <dgm:pt modelId="{B2034DD0-9FC8-4FC1-B125-F764A7E966A5}" type="pres">
      <dgm:prSet presAssocID="{15FB07CA-A209-4CAD-84BE-E56B50BAC4F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300D206-077F-4A49-A8F9-D6DBEBCCAC26}" type="presOf" srcId="{332313CD-3264-411F-BACB-68D8A4362F5A}" destId="{F67A4587-E8AA-4D5A-A057-9698D6BF173C}" srcOrd="0" destOrd="0" presId="urn:microsoft.com/office/officeart/2005/8/layout/vList2"/>
    <dgm:cxn modelId="{0E33F12B-6E63-4ED1-B432-140C4F53BCF3}" type="presOf" srcId="{15FB07CA-A209-4CAD-84BE-E56B50BAC4F1}" destId="{B2034DD0-9FC8-4FC1-B125-F764A7E966A5}" srcOrd="0" destOrd="0" presId="urn:microsoft.com/office/officeart/2005/8/layout/vList2"/>
    <dgm:cxn modelId="{1931BD78-15D9-4646-BD7B-B1B953EE37CF}" srcId="{95D0ECD6-419D-42BC-8AF6-9F80A6EC3548}" destId="{332313CD-3264-411F-BACB-68D8A4362F5A}" srcOrd="0" destOrd="0" parTransId="{E1CA0B86-C2F4-4335-8678-3FECBD47309D}" sibTransId="{A369020B-A55C-45A5-966C-AD0203D02C39}"/>
    <dgm:cxn modelId="{DB513976-7870-47D7-BEF5-BDA8609B130D}" srcId="{95D0ECD6-419D-42BC-8AF6-9F80A6EC3548}" destId="{15FB07CA-A209-4CAD-84BE-E56B50BAC4F1}" srcOrd="1" destOrd="0" parTransId="{389A8A81-7A29-40F3-874A-F5EB9E1A6D16}" sibTransId="{4E02686B-26DC-4A5E-9A35-0968E6957B98}"/>
    <dgm:cxn modelId="{89059DCC-D375-4048-B819-0AEE553AD5BE}" type="presOf" srcId="{95D0ECD6-419D-42BC-8AF6-9F80A6EC3548}" destId="{D621DA03-C1AC-4428-BDA9-A0BDB4671DCC}" srcOrd="0" destOrd="0" presId="urn:microsoft.com/office/officeart/2005/8/layout/vList2"/>
    <dgm:cxn modelId="{0C7EE65D-8145-4C95-937B-10B968580DFE}" type="presParOf" srcId="{D621DA03-C1AC-4428-BDA9-A0BDB4671DCC}" destId="{F67A4587-E8AA-4D5A-A057-9698D6BF173C}" srcOrd="0" destOrd="0" presId="urn:microsoft.com/office/officeart/2005/8/layout/vList2"/>
    <dgm:cxn modelId="{AC55F770-B88C-449A-9377-AF2DF0448A0B}" type="presParOf" srcId="{D621DA03-C1AC-4428-BDA9-A0BDB4671DCC}" destId="{EDF4E112-1C5D-4918-BAE6-3E62D39E7D08}" srcOrd="1" destOrd="0" presId="urn:microsoft.com/office/officeart/2005/8/layout/vList2"/>
    <dgm:cxn modelId="{ACEA3998-3232-44F8-967C-B8D681A0986E}" type="presParOf" srcId="{D621DA03-C1AC-4428-BDA9-A0BDB4671DCC}" destId="{B2034DD0-9FC8-4FC1-B125-F764A7E966A5}" srcOrd="2" destOrd="0" presId="urn:microsoft.com/office/officeart/2005/8/layout/vList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0551934-9997-4166-94E6-C9A9092C29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28281001-0E49-4D39-B77B-0DF8942ABEAD}">
      <dgm:prSet/>
      <dgm:spPr/>
      <dgm:t>
        <a:bodyPr/>
        <a:lstStyle/>
        <a:p>
          <a:pPr rtl="0" latinLnBrk="1"/>
          <a:r>
            <a:rPr lang="ko-KR" dirty="0" smtClean="0"/>
            <a:t>자바에서 키 이벤트가 있을 경우에 수행한다</a:t>
          </a:r>
          <a:r>
            <a:rPr lang="en-US" dirty="0" smtClean="0"/>
            <a:t>.</a:t>
          </a:r>
          <a:endParaRPr lang="ko-KR" dirty="0"/>
        </a:p>
      </dgm:t>
    </dgm:pt>
    <dgm:pt modelId="{C25200F7-80A6-44C1-8AC5-CA9C2B59F195}" type="parTrans" cxnId="{2E4E0698-9DF0-4947-B81E-4A8BDC1EB7D4}">
      <dgm:prSet/>
      <dgm:spPr/>
      <dgm:t>
        <a:bodyPr/>
        <a:lstStyle/>
        <a:p>
          <a:pPr latinLnBrk="1"/>
          <a:endParaRPr lang="ko-KR" altLang="en-US"/>
        </a:p>
      </dgm:t>
    </dgm:pt>
    <dgm:pt modelId="{856AD2B2-56AC-4A57-A398-97C6015E52CC}" type="sibTrans" cxnId="{2E4E0698-9DF0-4947-B81E-4A8BDC1EB7D4}">
      <dgm:prSet/>
      <dgm:spPr/>
      <dgm:t>
        <a:bodyPr/>
        <a:lstStyle/>
        <a:p>
          <a:pPr latinLnBrk="1"/>
          <a:endParaRPr lang="ko-KR" altLang="en-US"/>
        </a:p>
      </dgm:t>
    </dgm:pt>
    <dgm:pt modelId="{2550E3DC-3F25-4CC5-94A4-C2589EC16EE9}">
      <dgm:prSet/>
      <dgm:spPr/>
      <dgm:t>
        <a:bodyPr/>
        <a:lstStyle/>
        <a:p>
          <a:pPr rtl="0" latinLnBrk="1"/>
          <a:r>
            <a:rPr lang="ko-KR" dirty="0" smtClean="0"/>
            <a:t>키는 </a:t>
          </a:r>
          <a:r>
            <a:rPr lang="en-US" dirty="0" smtClean="0"/>
            <a:t>UP, DOWN, LEFT, RIGHT, ENTER, ESC </a:t>
          </a:r>
          <a:r>
            <a:rPr lang="ko-KR" dirty="0" smtClean="0"/>
            <a:t>이고 각각의 이벤트에 맞게 반응한다</a:t>
          </a:r>
          <a:r>
            <a:rPr lang="en-US" dirty="0" smtClean="0"/>
            <a:t>.</a:t>
          </a:r>
          <a:endParaRPr lang="ko-KR" dirty="0"/>
        </a:p>
      </dgm:t>
    </dgm:pt>
    <dgm:pt modelId="{0BEFEF7F-06B2-4C8E-AF9D-253752739C3A}" type="parTrans" cxnId="{DE9733A0-3383-4A24-A610-1F379E7E62C0}">
      <dgm:prSet/>
      <dgm:spPr/>
      <dgm:t>
        <a:bodyPr/>
        <a:lstStyle/>
        <a:p>
          <a:pPr latinLnBrk="1"/>
          <a:endParaRPr lang="ko-KR" altLang="en-US"/>
        </a:p>
      </dgm:t>
    </dgm:pt>
    <dgm:pt modelId="{B7611A9D-B8BA-4192-8211-8441D26BDF9E}" type="sibTrans" cxnId="{DE9733A0-3383-4A24-A610-1F379E7E62C0}">
      <dgm:prSet/>
      <dgm:spPr/>
      <dgm:t>
        <a:bodyPr/>
        <a:lstStyle/>
        <a:p>
          <a:pPr latinLnBrk="1"/>
          <a:endParaRPr lang="ko-KR" altLang="en-US"/>
        </a:p>
      </dgm:t>
    </dgm:pt>
    <dgm:pt modelId="{67688863-8C4A-4CA6-AA9F-70DF86221851}" type="pres">
      <dgm:prSet presAssocID="{D0551934-9997-4166-94E6-C9A9092C29A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F1BA05-E73F-4BF0-B840-3AF457139D0F}" type="pres">
      <dgm:prSet presAssocID="{28281001-0E49-4D39-B77B-0DF8942ABEA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1BCA5D-11D3-4360-9C5C-E0A7F3A91AFB}" type="pres">
      <dgm:prSet presAssocID="{856AD2B2-56AC-4A57-A398-97C6015E52CC}" presName="spacer" presStyleCnt="0"/>
      <dgm:spPr/>
    </dgm:pt>
    <dgm:pt modelId="{C3FE1BC2-9AF1-4DB1-B52C-5721BCF15A49}" type="pres">
      <dgm:prSet presAssocID="{2550E3DC-3F25-4CC5-94A4-C2589EC16EE9}" presName="parentText" presStyleLbl="node1" presStyleIdx="1" presStyleCnt="2" custLinFactNeighborY="-392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E4E0698-9DF0-4947-B81E-4A8BDC1EB7D4}" srcId="{D0551934-9997-4166-94E6-C9A9092C29A9}" destId="{28281001-0E49-4D39-B77B-0DF8942ABEAD}" srcOrd="0" destOrd="0" parTransId="{C25200F7-80A6-44C1-8AC5-CA9C2B59F195}" sibTransId="{856AD2B2-56AC-4A57-A398-97C6015E52CC}"/>
    <dgm:cxn modelId="{900CF4FE-7FFA-42A6-9095-DD4464A41DF0}" type="presOf" srcId="{D0551934-9997-4166-94E6-C9A9092C29A9}" destId="{67688863-8C4A-4CA6-AA9F-70DF86221851}" srcOrd="0" destOrd="0" presId="urn:microsoft.com/office/officeart/2005/8/layout/vList2"/>
    <dgm:cxn modelId="{EEE77B04-3B5E-47A8-8DA5-63FA317EC010}" type="presOf" srcId="{28281001-0E49-4D39-B77B-0DF8942ABEAD}" destId="{0BF1BA05-E73F-4BF0-B840-3AF457139D0F}" srcOrd="0" destOrd="0" presId="urn:microsoft.com/office/officeart/2005/8/layout/vList2"/>
    <dgm:cxn modelId="{DE9733A0-3383-4A24-A610-1F379E7E62C0}" srcId="{D0551934-9997-4166-94E6-C9A9092C29A9}" destId="{2550E3DC-3F25-4CC5-94A4-C2589EC16EE9}" srcOrd="1" destOrd="0" parTransId="{0BEFEF7F-06B2-4C8E-AF9D-253752739C3A}" sibTransId="{B7611A9D-B8BA-4192-8211-8441D26BDF9E}"/>
    <dgm:cxn modelId="{6648A6A0-1001-4813-AFC8-6CB417AF38D6}" type="presOf" srcId="{2550E3DC-3F25-4CC5-94A4-C2589EC16EE9}" destId="{C3FE1BC2-9AF1-4DB1-B52C-5721BCF15A49}" srcOrd="0" destOrd="0" presId="urn:microsoft.com/office/officeart/2005/8/layout/vList2"/>
    <dgm:cxn modelId="{DC9128AB-764E-47E3-9CD2-2BB392A5BF94}" type="presParOf" srcId="{67688863-8C4A-4CA6-AA9F-70DF86221851}" destId="{0BF1BA05-E73F-4BF0-B840-3AF457139D0F}" srcOrd="0" destOrd="0" presId="urn:microsoft.com/office/officeart/2005/8/layout/vList2"/>
    <dgm:cxn modelId="{A314D0C1-E1C9-44C4-8ED2-FD28206EBF88}" type="presParOf" srcId="{67688863-8C4A-4CA6-AA9F-70DF86221851}" destId="{171BCA5D-11D3-4360-9C5C-E0A7F3A91AFB}" srcOrd="1" destOrd="0" presId="urn:microsoft.com/office/officeart/2005/8/layout/vList2"/>
    <dgm:cxn modelId="{528D987E-916E-41A7-889A-7D6D35218861}" type="presParOf" srcId="{67688863-8C4A-4CA6-AA9F-70DF86221851}" destId="{C3FE1BC2-9AF1-4DB1-B52C-5721BCF15A49}" srcOrd="2" destOrd="0" presId="urn:microsoft.com/office/officeart/2005/8/layout/vList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3FC347D-41F1-44E2-8883-70DC24CD0E4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86540101-A7A5-4230-B458-6B838AD26549}">
      <dgm:prSet/>
      <dgm:spPr/>
      <dgm:t>
        <a:bodyPr/>
        <a:lstStyle/>
        <a:p>
          <a:pPr rtl="0" latinLnBrk="1"/>
          <a:r>
            <a:rPr lang="ko-KR" dirty="0" smtClean="0"/>
            <a:t>먹이를 먹으면 뱀의 길이가 늘어나게 하는 부분</a:t>
          </a:r>
          <a:endParaRPr lang="ko-KR" dirty="0"/>
        </a:p>
      </dgm:t>
    </dgm:pt>
    <dgm:pt modelId="{86DB8E1B-2741-4DA3-9610-A2F94157DC1B}" type="parTrans" cxnId="{459AD4A4-D3CD-438F-B247-23ACAD3F537F}">
      <dgm:prSet/>
      <dgm:spPr/>
      <dgm:t>
        <a:bodyPr/>
        <a:lstStyle/>
        <a:p>
          <a:pPr latinLnBrk="1"/>
          <a:endParaRPr lang="ko-KR" altLang="en-US"/>
        </a:p>
      </dgm:t>
    </dgm:pt>
    <dgm:pt modelId="{D2AF4948-9681-4FA7-BD67-DB59D2C2AD34}" type="sibTrans" cxnId="{459AD4A4-D3CD-438F-B247-23ACAD3F537F}">
      <dgm:prSet/>
      <dgm:spPr/>
      <dgm:t>
        <a:bodyPr/>
        <a:lstStyle/>
        <a:p>
          <a:pPr latinLnBrk="1"/>
          <a:endParaRPr lang="ko-KR" altLang="en-US"/>
        </a:p>
      </dgm:t>
    </dgm:pt>
    <dgm:pt modelId="{D0C73FCC-85F6-4BA8-AB4B-D3724C62AC43}" type="pres">
      <dgm:prSet presAssocID="{73FC347D-41F1-44E2-8883-70DC24CD0E4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1301B2-B695-47AA-982F-8D65837E4DF2}" type="pres">
      <dgm:prSet presAssocID="{86540101-A7A5-4230-B458-6B838AD26549}" presName="parentText" presStyleLbl="node1" presStyleIdx="0" presStyleCnt="1" custLinFactNeighborX="21978" custLinFactNeighborY="-4670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CF132E0-8486-4D2E-86DA-3794F453747B}" type="presOf" srcId="{73FC347D-41F1-44E2-8883-70DC24CD0E4E}" destId="{D0C73FCC-85F6-4BA8-AB4B-D3724C62AC43}" srcOrd="0" destOrd="0" presId="urn:microsoft.com/office/officeart/2005/8/layout/vList2"/>
    <dgm:cxn modelId="{459AD4A4-D3CD-438F-B247-23ACAD3F537F}" srcId="{73FC347D-41F1-44E2-8883-70DC24CD0E4E}" destId="{86540101-A7A5-4230-B458-6B838AD26549}" srcOrd="0" destOrd="0" parTransId="{86DB8E1B-2741-4DA3-9610-A2F94157DC1B}" sibTransId="{D2AF4948-9681-4FA7-BD67-DB59D2C2AD34}"/>
    <dgm:cxn modelId="{09E8AD34-8DDB-4C4E-902F-CC167B295375}" type="presOf" srcId="{86540101-A7A5-4230-B458-6B838AD26549}" destId="{C91301B2-B695-47AA-982F-8D65837E4DF2}" srcOrd="0" destOrd="0" presId="urn:microsoft.com/office/officeart/2005/8/layout/vList2"/>
    <dgm:cxn modelId="{3A12771E-7CD8-4D23-9798-9B6D7C72AD32}" type="presParOf" srcId="{D0C73FCC-85F6-4BA8-AB4B-D3724C62AC43}" destId="{C91301B2-B695-47AA-982F-8D65837E4DF2}" srcOrd="0" destOrd="0" presId="urn:microsoft.com/office/officeart/2005/8/layout/vList2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AB8AE05-A460-416A-BA03-80B5B5E32F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73F66B12-2273-4C91-8082-7645078ABD66}">
      <dgm:prSet/>
      <dgm:spPr/>
      <dgm:t>
        <a:bodyPr/>
        <a:lstStyle/>
        <a:p>
          <a:pPr rtl="0" latinLnBrk="1"/>
          <a:r>
            <a:rPr lang="ko-KR" b="0" i="0" baseline="0" dirty="0" smtClean="0"/>
            <a:t>화면에서 뱀이 움직이게 하는 부분</a:t>
          </a:r>
          <a:r>
            <a:rPr lang="ko-KR" dirty="0" smtClean="0"/>
            <a:t>이고 좌표로 이동하는 것임</a:t>
          </a:r>
          <a:endParaRPr lang="en-US" b="0" i="0" baseline="0" dirty="0"/>
        </a:p>
      </dgm:t>
    </dgm:pt>
    <dgm:pt modelId="{7EBE88CC-D242-4306-9853-FCE5CC00FB58}" type="parTrans" cxnId="{8F22F7CC-A521-4B54-922C-D6D8B91AEDE9}">
      <dgm:prSet/>
      <dgm:spPr/>
      <dgm:t>
        <a:bodyPr/>
        <a:lstStyle/>
        <a:p>
          <a:pPr latinLnBrk="1"/>
          <a:endParaRPr lang="ko-KR" altLang="en-US"/>
        </a:p>
      </dgm:t>
    </dgm:pt>
    <dgm:pt modelId="{DBB2A97A-4A0B-4C49-A023-ADA02404E9AC}" type="sibTrans" cxnId="{8F22F7CC-A521-4B54-922C-D6D8B91AEDE9}">
      <dgm:prSet/>
      <dgm:spPr/>
      <dgm:t>
        <a:bodyPr/>
        <a:lstStyle/>
        <a:p>
          <a:pPr latinLnBrk="1"/>
          <a:endParaRPr lang="ko-KR" altLang="en-US"/>
        </a:p>
      </dgm:t>
    </dgm:pt>
    <dgm:pt modelId="{7222945C-DCF8-40EA-AC30-7E7662A60F06}" type="pres">
      <dgm:prSet presAssocID="{5AB8AE05-A460-416A-BA03-80B5B5E32F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A6A24C-0483-4625-A47E-87A40135FA55}" type="pres">
      <dgm:prSet presAssocID="{73F66B12-2273-4C91-8082-7645078ABD66}" presName="parentText" presStyleLbl="node1" presStyleIdx="0" presStyleCnt="1" custLinFactNeighborY="-4691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9C52A00-C005-4781-AA36-E654B86373EE}" type="presOf" srcId="{5AB8AE05-A460-416A-BA03-80B5B5E32FD9}" destId="{7222945C-DCF8-40EA-AC30-7E7662A60F06}" srcOrd="0" destOrd="0" presId="urn:microsoft.com/office/officeart/2005/8/layout/vList2"/>
    <dgm:cxn modelId="{8F22F7CC-A521-4B54-922C-D6D8B91AEDE9}" srcId="{5AB8AE05-A460-416A-BA03-80B5B5E32FD9}" destId="{73F66B12-2273-4C91-8082-7645078ABD66}" srcOrd="0" destOrd="0" parTransId="{7EBE88CC-D242-4306-9853-FCE5CC00FB58}" sibTransId="{DBB2A97A-4A0B-4C49-A023-ADA02404E9AC}"/>
    <dgm:cxn modelId="{3AFF9D7C-17F7-407E-B178-487E77119156}" type="presOf" srcId="{73F66B12-2273-4C91-8082-7645078ABD66}" destId="{58A6A24C-0483-4625-A47E-87A40135FA55}" srcOrd="0" destOrd="0" presId="urn:microsoft.com/office/officeart/2005/8/layout/vList2"/>
    <dgm:cxn modelId="{4B5A6162-7BF3-4519-B76A-8DCF2CE6B299}" type="presParOf" srcId="{7222945C-DCF8-40EA-AC30-7E7662A60F06}" destId="{58A6A24C-0483-4625-A47E-87A40135FA55}" srcOrd="0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r">
              <a:defRPr sz="1200"/>
            </a:lvl1pPr>
          </a:lstStyle>
          <a:p>
            <a:fld id="{00AF1A5A-056E-4B37-9F90-E9C46964D053}" type="datetimeFigureOut">
              <a:rPr lang="ko-KR" altLang="en-US" smtClean="0"/>
              <a:pPr/>
              <a:t>2008-12-14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728663"/>
            <a:ext cx="4854575" cy="364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14" tIns="47407" rIns="94814" bIns="474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182" y="4612601"/>
            <a:ext cx="5505450" cy="4369832"/>
          </a:xfrm>
          <a:prstGeom prst="rect">
            <a:avLst/>
          </a:prstGeom>
        </p:spPr>
        <p:txBody>
          <a:bodyPr vert="horz" lIns="94814" tIns="47407" rIns="94814" bIns="47407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23516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8102" y="9223516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r">
              <a:defRPr sz="1200"/>
            </a:lvl1pPr>
          </a:lstStyle>
          <a:p>
            <a:fld id="{D4627809-49EE-4381-A7B8-372E778F17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27809-49EE-4381-A7B8-372E778F176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27809-49EE-4381-A7B8-372E778F176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22DD556-DAF6-4D38-BDBF-E33D75AA4EB0}" type="datetime1">
              <a:rPr lang="ko-KR" altLang="en-US" smtClean="0"/>
              <a:pPr/>
              <a:t>2008-12-14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3CA8BB5-B980-4982-9794-2C567AD5573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4CE7-5DF6-4B5E-92C0-36E89B86FF29}" type="datetime1">
              <a:rPr lang="ko-KR" altLang="en-US" smtClean="0"/>
              <a:pPr/>
              <a:t>2008-12-14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8BB5-B980-4982-9794-2C567AD557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9915-83DA-49E0-BEF1-535689C28E1F}" type="datetime1">
              <a:rPr lang="ko-KR" altLang="en-US" smtClean="0"/>
              <a:pPr/>
              <a:t>2008-12-14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8BB5-B980-4982-9794-2C567AD5573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9D11E-2497-4D73-82F0-EBD7399507D0}" type="datetime1">
              <a:rPr lang="ko-KR" altLang="en-US" smtClean="0"/>
              <a:pPr/>
              <a:t>2008-12-14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8BB5-B980-4982-9794-2C567AD5573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39B3864-3A56-476C-9A05-34B9A9207CC2}" type="datetime1">
              <a:rPr lang="ko-KR" altLang="en-US" smtClean="0"/>
              <a:pPr/>
              <a:t>2008-12-14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3CA8BB5-B980-4982-9794-2C567AD5573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691E-AF01-47AE-9881-F13597FAFC06}" type="datetime1">
              <a:rPr lang="ko-KR" altLang="en-US" smtClean="0"/>
              <a:pPr/>
              <a:t>2008-12-14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8BB5-B980-4982-9794-2C567AD5573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FA56-D157-4921-8FE0-A2BC92FDCB17}" type="datetime1">
              <a:rPr lang="ko-KR" altLang="en-US" smtClean="0"/>
              <a:pPr/>
              <a:t>2008-12-14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8BB5-B980-4982-9794-2C567AD5573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FBAA-E9DE-4B06-9FFE-9A901300BA6C}" type="datetime1">
              <a:rPr lang="ko-KR" altLang="en-US" smtClean="0"/>
              <a:pPr/>
              <a:t>2008-12-14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8BB5-B980-4982-9794-2C567AD5573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2507-EFC2-4427-B259-BDE8DFEC5302}" type="datetime1">
              <a:rPr lang="ko-KR" altLang="en-US" smtClean="0"/>
              <a:pPr/>
              <a:t>2008-12-14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8BB5-B980-4982-9794-2C567AD5573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1FEE-859F-488D-A5A3-7072E3F4AE7B}" type="datetime1">
              <a:rPr lang="ko-KR" altLang="en-US" smtClean="0"/>
              <a:pPr/>
              <a:t>2008-12-14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8BB5-B980-4982-9794-2C567AD5573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A148-0258-4B6B-A77E-A296A02CF4DE}" type="datetime1">
              <a:rPr lang="ko-KR" altLang="en-US" smtClean="0"/>
              <a:pPr/>
              <a:t>2008-12-14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8BB5-B980-4982-9794-2C567AD5573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F508CB9-6A99-4C9D-857D-CDC3B98B4A0F}" type="datetime1">
              <a:rPr lang="ko-KR" altLang="en-US" smtClean="0"/>
              <a:pPr/>
              <a:t>2008-12-14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CA8BB5-B980-4982-9794-2C567AD5573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hdr="0" ftr="0"/>
  <p:txStyles>
    <p:titleStyle>
      <a:lvl1pPr algn="ctr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3" Type="http://schemas.openxmlformats.org/officeDocument/2006/relationships/diagramLayout" Target="../diagrams/layout8.xml"/><Relationship Id="rId7" Type="http://schemas.openxmlformats.org/officeDocument/2006/relationships/diagramLayout" Target="../diagrams/layout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9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diagramColors" Target="../diagrams/colors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Data" Target="../diagrams/data1.xml"/><Relationship Id="rId7" Type="http://schemas.openxmlformats.org/officeDocument/2006/relationships/diagramData" Target="../diagrams/data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Colors" Target="../diagrams/colors2.xml"/><Relationship Id="rId4" Type="http://schemas.openxmlformats.org/officeDocument/2006/relationships/diagramLayout" Target="../diagrams/layout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Data" Target="../diagrams/data4.xml"/><Relationship Id="rId7" Type="http://schemas.openxmlformats.org/officeDocument/2006/relationships/diagramData" Target="../diagrams/data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diagramColors" Target="../diagrams/colors5.xml"/><Relationship Id="rId4" Type="http://schemas.openxmlformats.org/officeDocument/2006/relationships/diagramLayout" Target="../diagrams/layout4.xml"/><Relationship Id="rId9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600" dirty="0" smtClean="0"/>
              <a:t>소프트웨어 공학 프로젝트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(Java Snake Game)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200411022 </a:t>
            </a:r>
            <a:r>
              <a:rPr lang="ko-KR" altLang="en-US" sz="2800" dirty="0" smtClean="0"/>
              <a:t>유선 </a:t>
            </a:r>
            <a:r>
              <a:rPr lang="en-US" altLang="ko-KR" sz="2800" dirty="0" smtClean="0"/>
              <a:t>/ 200410990 </a:t>
            </a:r>
            <a:r>
              <a:rPr lang="ko-KR" altLang="en-US" sz="2800" dirty="0" smtClean="0"/>
              <a:t>김현규</a:t>
            </a:r>
            <a:endParaRPr lang="en-US" altLang="ko-KR" sz="2800" dirty="0" smtClean="0"/>
          </a:p>
        </p:txBody>
      </p:sp>
      <p:grpSp>
        <p:nvGrpSpPr>
          <p:cNvPr id="10" name="그룹 9"/>
          <p:cNvGrpSpPr/>
          <p:nvPr/>
        </p:nvGrpSpPr>
        <p:grpSpPr>
          <a:xfrm>
            <a:off x="4643438" y="1071546"/>
            <a:ext cx="3571900" cy="2428892"/>
            <a:chOff x="5572132" y="1643050"/>
            <a:chExt cx="2643206" cy="1857388"/>
          </a:xfrm>
        </p:grpSpPr>
        <p:sp>
          <p:nvSpPr>
            <p:cNvPr id="8" name="직사각형 7"/>
            <p:cNvSpPr/>
            <p:nvPr/>
          </p:nvSpPr>
          <p:spPr>
            <a:xfrm>
              <a:off x="5572132" y="1643050"/>
              <a:ext cx="2643206" cy="1857388"/>
            </a:xfrm>
            <a:prstGeom prst="rect">
              <a:avLst/>
            </a:prstGeom>
            <a:noFill/>
            <a:ln w="6350" cap="rnd" cmpd="sng" algn="ctr">
              <a:solidFill>
                <a:schemeClr val="accent1"/>
              </a:solidFill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  <p:sp>
          <p:nvSpPr>
            <p:cNvPr id="9" name="직사각형 8"/>
            <p:cNvSpPr/>
            <p:nvPr/>
          </p:nvSpPr>
          <p:spPr>
            <a:xfrm flipH="1">
              <a:off x="5572132" y="1643050"/>
              <a:ext cx="214314" cy="1857388"/>
            </a:xfrm>
            <a:prstGeom prst="rect">
              <a:avLst/>
            </a:prstGeom>
            <a:solidFill>
              <a:schemeClr val="accent1"/>
            </a:solidFill>
            <a:ln w="635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</p:grpSp>
      <p:pic>
        <p:nvPicPr>
          <p:cNvPr id="1026" name="Picture 2" descr="C:\Users\유선\Desktop\레포트쓸것\소공 프로젝트\Photo20081130212243531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4690" y="1112092"/>
            <a:ext cx="3089209" cy="231690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주요 기능 설명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9D11E-2497-4D73-82F0-EBD7399507D0}" type="datetime1">
              <a:rPr lang="ko-KR" altLang="en-US" smtClean="0"/>
              <a:pPr/>
              <a:t>2008-12-14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8BB5-B980-4982-9794-2C567AD55734}" type="slidenum">
              <a:rPr lang="ko-KR" altLang="en-US" smtClean="0"/>
              <a:pPr/>
              <a:t>10</a:t>
            </a:fld>
            <a:endParaRPr lang="ko-KR" altLang="en-US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3400420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71934" y="1928802"/>
            <a:ext cx="4560864" cy="34163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public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Clash() {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</a:t>
            </a:r>
          </a:p>
          <a:p>
            <a:r>
              <a:rPr lang="en-US" altLang="ko-KR" dirty="0" smtClean="0"/>
              <a:t>  if(</a:t>
            </a:r>
            <a:r>
              <a:rPr lang="en-US" altLang="ko-KR" dirty="0" err="1" smtClean="0"/>
              <a:t>pArr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xy</a:t>
            </a:r>
            <a:r>
              <a:rPr lang="en-US" altLang="ko-KR" dirty="0" smtClean="0"/>
              <a:t>[1][0]][</a:t>
            </a:r>
            <a:r>
              <a:rPr lang="en-US" altLang="ko-KR" dirty="0" err="1" smtClean="0"/>
              <a:t>xy</a:t>
            </a:r>
            <a:r>
              <a:rPr lang="en-US" altLang="ko-KR" dirty="0" smtClean="0"/>
              <a:t>[0][0]]=='1') {</a:t>
            </a:r>
          </a:p>
          <a:p>
            <a:r>
              <a:rPr lang="en-US" altLang="ko-KR" dirty="0" smtClean="0"/>
              <a:t>    return true;</a:t>
            </a:r>
          </a:p>
          <a:p>
            <a:r>
              <a:rPr lang="en-US" altLang="ko-KR" dirty="0" smtClean="0"/>
              <a:t>  }</a:t>
            </a:r>
          </a:p>
          <a:p>
            <a:r>
              <a:rPr lang="en-US" altLang="ko-KR" dirty="0" smtClean="0"/>
              <a:t>  for(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=1;i&lt;</a:t>
            </a:r>
            <a:r>
              <a:rPr lang="en-US" altLang="ko-KR" dirty="0" err="1" smtClean="0"/>
              <a:t>Snakelen;i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    if(</a:t>
            </a:r>
            <a:r>
              <a:rPr lang="en-US" altLang="ko-KR" dirty="0" err="1" smtClean="0"/>
              <a:t>xy</a:t>
            </a:r>
            <a:r>
              <a:rPr lang="en-US" altLang="ko-KR" dirty="0" smtClean="0"/>
              <a:t>[0][0]==</a:t>
            </a:r>
            <a:r>
              <a:rPr lang="en-US" altLang="ko-KR" dirty="0" err="1" smtClean="0"/>
              <a:t>xy</a:t>
            </a:r>
            <a:r>
              <a:rPr lang="en-US" altLang="ko-KR" dirty="0" smtClean="0"/>
              <a:t>[0][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]&amp;&amp;</a:t>
            </a:r>
            <a:r>
              <a:rPr lang="en-US" altLang="ko-KR" dirty="0" err="1" smtClean="0"/>
              <a:t>xy</a:t>
            </a:r>
            <a:r>
              <a:rPr lang="en-US" altLang="ko-KR" dirty="0" smtClean="0"/>
              <a:t>[1][0]==</a:t>
            </a:r>
            <a:r>
              <a:rPr lang="en-US" altLang="ko-KR" dirty="0" err="1" smtClean="0"/>
              <a:t>xy</a:t>
            </a:r>
            <a:r>
              <a:rPr lang="en-US" altLang="ko-KR" dirty="0" smtClean="0"/>
              <a:t>[1][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]) {</a:t>
            </a:r>
          </a:p>
          <a:p>
            <a:r>
              <a:rPr lang="en-US" altLang="ko-KR" dirty="0" smtClean="0"/>
              <a:t>      return true;</a:t>
            </a:r>
          </a:p>
          <a:p>
            <a:r>
              <a:rPr lang="en-US" altLang="ko-KR" dirty="0" smtClean="0"/>
              <a:t>    }</a:t>
            </a:r>
          </a:p>
          <a:p>
            <a:r>
              <a:rPr lang="en-US" altLang="ko-KR" dirty="0" smtClean="0"/>
              <a:t>  }</a:t>
            </a:r>
          </a:p>
          <a:p>
            <a:r>
              <a:rPr lang="en-US" altLang="ko-KR" dirty="0" smtClean="0"/>
              <a:t>  return false;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주요 기능 설명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9D11E-2497-4D73-82F0-EBD7399507D0}" type="datetime1">
              <a:rPr lang="ko-KR" altLang="en-US" smtClean="0"/>
              <a:pPr/>
              <a:t>2008-12-14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8BB5-B980-4982-9794-2C567AD55734}" type="slidenum">
              <a:rPr lang="ko-KR" altLang="en-US" smtClean="0"/>
              <a:pPr/>
              <a:t>11</a:t>
            </a:fld>
            <a:endParaRPr lang="ko-KR" alt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quarter" idx="1"/>
          </p:nvPr>
        </p:nvGraphicFramePr>
        <p:xfrm>
          <a:off x="457200" y="1933580"/>
          <a:ext cx="4757742" cy="3638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77781" y="1214422"/>
            <a:ext cx="2851871" cy="504753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public void </a:t>
            </a:r>
            <a:r>
              <a:rPr lang="en-US" altLang="ko-KR" sz="1400" dirty="0" err="1" smtClean="0"/>
              <a:t>keyPressed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KeyEvent</a:t>
            </a:r>
            <a:r>
              <a:rPr lang="en-US" altLang="ko-KR" sz="1400" dirty="0" smtClean="0"/>
              <a:t> e) {</a:t>
            </a:r>
          </a:p>
          <a:p>
            <a:r>
              <a:rPr lang="en-US" altLang="ko-KR" sz="1400" dirty="0" smtClean="0"/>
              <a:t>  switch(</a:t>
            </a:r>
            <a:r>
              <a:rPr lang="en-US" altLang="ko-KR" sz="1400" dirty="0" err="1" smtClean="0"/>
              <a:t>e.getKeyCode</a:t>
            </a:r>
            <a:r>
              <a:rPr lang="en-US" altLang="ko-KR" sz="1400" dirty="0" smtClean="0"/>
              <a:t>()) {</a:t>
            </a:r>
          </a:p>
          <a:p>
            <a:r>
              <a:rPr lang="en-US" altLang="ko-KR" sz="1400" dirty="0" smtClean="0"/>
              <a:t>    case </a:t>
            </a:r>
            <a:r>
              <a:rPr lang="en-US" altLang="ko-KR" sz="1400" dirty="0" err="1" smtClean="0"/>
              <a:t>KeyEvent.VK_UP</a:t>
            </a:r>
            <a:r>
              <a:rPr lang="en-US" altLang="ko-KR" sz="1400" dirty="0" smtClean="0"/>
              <a:t>:</a:t>
            </a:r>
          </a:p>
          <a:p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keyname</a:t>
            </a:r>
            <a:r>
              <a:rPr lang="en-US" altLang="ko-KR" sz="1400" dirty="0" smtClean="0"/>
              <a:t> = "UP";</a:t>
            </a:r>
          </a:p>
          <a:p>
            <a:r>
              <a:rPr lang="en-US" altLang="ko-KR" sz="1400" dirty="0" smtClean="0"/>
              <a:t>      break;</a:t>
            </a:r>
          </a:p>
          <a:p>
            <a:r>
              <a:rPr lang="en-US" altLang="ko-KR" sz="1400" dirty="0" smtClean="0"/>
              <a:t>    case </a:t>
            </a:r>
            <a:r>
              <a:rPr lang="en-US" altLang="ko-KR" sz="1400" dirty="0" err="1" smtClean="0"/>
              <a:t>KeyEvent.VK_DOWN</a:t>
            </a:r>
            <a:r>
              <a:rPr lang="en-US" altLang="ko-KR" sz="1400" dirty="0" smtClean="0"/>
              <a:t>:</a:t>
            </a:r>
          </a:p>
          <a:p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keyname</a:t>
            </a:r>
            <a:r>
              <a:rPr lang="en-US" altLang="ko-KR" sz="1400" dirty="0" smtClean="0"/>
              <a:t> = "DOWN";</a:t>
            </a:r>
          </a:p>
          <a:p>
            <a:r>
              <a:rPr lang="en-US" altLang="ko-KR" sz="1400" dirty="0" smtClean="0"/>
              <a:t>      break;</a:t>
            </a:r>
          </a:p>
          <a:p>
            <a:r>
              <a:rPr lang="en-US" altLang="ko-KR" sz="1400" dirty="0" smtClean="0"/>
              <a:t>    case </a:t>
            </a:r>
            <a:r>
              <a:rPr lang="en-US" altLang="ko-KR" sz="1400" dirty="0" err="1" smtClean="0"/>
              <a:t>KeyEvent.VK_LEFT</a:t>
            </a:r>
            <a:r>
              <a:rPr lang="en-US" altLang="ko-KR" sz="1400" dirty="0" smtClean="0"/>
              <a:t>:</a:t>
            </a:r>
          </a:p>
          <a:p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keyname</a:t>
            </a:r>
            <a:r>
              <a:rPr lang="en-US" altLang="ko-KR" sz="1400" dirty="0" smtClean="0"/>
              <a:t> = "LEFT";</a:t>
            </a:r>
          </a:p>
          <a:p>
            <a:r>
              <a:rPr lang="en-US" altLang="ko-KR" sz="1400" dirty="0" smtClean="0"/>
              <a:t>      break;</a:t>
            </a:r>
          </a:p>
          <a:p>
            <a:r>
              <a:rPr lang="en-US" altLang="ko-KR" sz="1400" dirty="0" smtClean="0"/>
              <a:t>    case </a:t>
            </a:r>
            <a:r>
              <a:rPr lang="en-US" altLang="ko-KR" sz="1400" dirty="0" err="1" smtClean="0"/>
              <a:t>KeyEvent.VK_RIGHT</a:t>
            </a:r>
            <a:r>
              <a:rPr lang="en-US" altLang="ko-KR" sz="1400" dirty="0" smtClean="0"/>
              <a:t>:</a:t>
            </a:r>
          </a:p>
          <a:p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keyname</a:t>
            </a:r>
            <a:r>
              <a:rPr lang="en-US" altLang="ko-KR" sz="1400" dirty="0" smtClean="0"/>
              <a:t> = "RIGHT";</a:t>
            </a:r>
          </a:p>
          <a:p>
            <a:r>
              <a:rPr lang="en-US" altLang="ko-KR" sz="1400" dirty="0" smtClean="0"/>
              <a:t>      break;</a:t>
            </a:r>
          </a:p>
          <a:p>
            <a:r>
              <a:rPr lang="en-US" altLang="ko-KR" sz="1400" dirty="0" smtClean="0"/>
              <a:t>    case </a:t>
            </a:r>
            <a:r>
              <a:rPr lang="en-US" altLang="ko-KR" sz="1400" dirty="0" err="1" smtClean="0"/>
              <a:t>KeyEvent.VK_ENTER</a:t>
            </a:r>
            <a:r>
              <a:rPr lang="en-US" altLang="ko-KR" sz="1400" dirty="0" smtClean="0"/>
              <a:t>:</a:t>
            </a:r>
          </a:p>
          <a:p>
            <a:r>
              <a:rPr lang="en-US" altLang="ko-KR" sz="1400" dirty="0" smtClean="0"/>
              <a:t>      page = "</a:t>
            </a:r>
            <a:r>
              <a:rPr lang="en-US" altLang="ko-KR" sz="1400" dirty="0" err="1" smtClean="0"/>
              <a:t>gameplay</a:t>
            </a:r>
            <a:r>
              <a:rPr lang="en-US" altLang="ko-KR" sz="1400" dirty="0" smtClean="0"/>
              <a:t>";</a:t>
            </a:r>
          </a:p>
          <a:p>
            <a:r>
              <a:rPr lang="en-US" altLang="ko-KR" sz="1400" dirty="0" smtClean="0"/>
              <a:t>      start = true;</a:t>
            </a:r>
          </a:p>
          <a:p>
            <a:r>
              <a:rPr lang="en-US" altLang="ko-KR" sz="1400" dirty="0" smtClean="0"/>
              <a:t>      break;</a:t>
            </a:r>
          </a:p>
          <a:p>
            <a:r>
              <a:rPr lang="en-US" altLang="ko-KR" sz="1400" dirty="0" smtClean="0"/>
              <a:t>    case </a:t>
            </a:r>
            <a:r>
              <a:rPr lang="en-US" altLang="ko-KR" sz="1400" dirty="0" err="1" smtClean="0"/>
              <a:t>KeyEvent.VK_ESCAPE</a:t>
            </a:r>
            <a:r>
              <a:rPr lang="en-US" altLang="ko-KR" sz="1400" dirty="0" smtClean="0"/>
              <a:t>:</a:t>
            </a:r>
          </a:p>
          <a:p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System.exit</a:t>
            </a:r>
            <a:r>
              <a:rPr lang="en-US" altLang="ko-KR" sz="1400" dirty="0" smtClean="0"/>
              <a:t>(0);</a:t>
            </a:r>
          </a:p>
          <a:p>
            <a:r>
              <a:rPr lang="en-US" altLang="ko-KR" sz="1400" dirty="0" smtClean="0"/>
              <a:t>      break;</a:t>
            </a:r>
          </a:p>
          <a:p>
            <a:r>
              <a:rPr lang="en-US" altLang="ko-KR" sz="1400" dirty="0" smtClean="0"/>
              <a:t>  }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주요 기능 설명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9D11E-2497-4D73-82F0-EBD7399507D0}" type="datetime1">
              <a:rPr lang="ko-KR" altLang="en-US" smtClean="0"/>
              <a:pPr/>
              <a:t>2008-12-14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8BB5-B980-4982-9794-2C567AD55734}" type="slidenum">
              <a:rPr lang="ko-KR" altLang="en-US" smtClean="0"/>
              <a:pPr/>
              <a:t>12</a:t>
            </a:fld>
            <a:endParaRPr lang="ko-KR" altLang="en-US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sz="quarter" idx="1"/>
          </p:nvPr>
        </p:nvGraphicFramePr>
        <p:xfrm>
          <a:off x="1357290" y="1571612"/>
          <a:ext cx="3900486" cy="1138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14942" y="1500174"/>
            <a:ext cx="3324308" cy="39703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if(</a:t>
            </a:r>
            <a:r>
              <a:rPr lang="en-US" altLang="ko-KR" dirty="0" err="1" smtClean="0"/>
              <a:t>pArr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xy</a:t>
            </a:r>
            <a:r>
              <a:rPr lang="en-US" altLang="ko-KR" dirty="0" smtClean="0"/>
              <a:t>[1][0]][</a:t>
            </a:r>
            <a:r>
              <a:rPr lang="en-US" altLang="ko-KR" dirty="0" err="1" smtClean="0"/>
              <a:t>xy</a:t>
            </a:r>
            <a:r>
              <a:rPr lang="en-US" altLang="ko-KR" dirty="0" smtClean="0"/>
              <a:t>[0][0]]=='3') {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pArr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xy</a:t>
            </a:r>
            <a:r>
              <a:rPr lang="en-US" altLang="ko-KR" dirty="0" smtClean="0"/>
              <a:t>[1][0]][</a:t>
            </a:r>
            <a:r>
              <a:rPr lang="en-US" altLang="ko-KR" dirty="0" err="1" smtClean="0"/>
              <a:t>xy</a:t>
            </a:r>
            <a:r>
              <a:rPr lang="en-US" altLang="ko-KR" dirty="0" smtClean="0"/>
              <a:t>[0][0]]='0';</a:t>
            </a:r>
          </a:p>
          <a:p>
            <a:r>
              <a:rPr lang="en-US" altLang="ko-KR" dirty="0" smtClean="0"/>
              <a:t>  Snake[</a:t>
            </a:r>
            <a:r>
              <a:rPr lang="en-US" altLang="ko-KR" dirty="0" err="1" smtClean="0"/>
              <a:t>Snakelen</a:t>
            </a:r>
            <a:r>
              <a:rPr lang="en-US" altLang="ko-KR" dirty="0" smtClean="0"/>
              <a:t>++]='2';</a:t>
            </a:r>
          </a:p>
          <a:p>
            <a:r>
              <a:rPr lang="en-US" altLang="ko-KR" dirty="0" smtClean="0"/>
              <a:t>}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for(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=0;i&lt;</a:t>
            </a:r>
            <a:r>
              <a:rPr lang="en-US" altLang="ko-KR" dirty="0" err="1" smtClean="0"/>
              <a:t>Snakelen;i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tmp_xy</a:t>
            </a:r>
            <a:r>
              <a:rPr lang="en-US" altLang="ko-KR" dirty="0" smtClean="0"/>
              <a:t>[0][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]=</a:t>
            </a:r>
            <a:r>
              <a:rPr lang="en-US" altLang="ko-KR" dirty="0" err="1" smtClean="0"/>
              <a:t>xy</a:t>
            </a:r>
            <a:r>
              <a:rPr lang="en-US" altLang="ko-KR" dirty="0" smtClean="0"/>
              <a:t>[0][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];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tmp_xy</a:t>
            </a:r>
            <a:r>
              <a:rPr lang="en-US" altLang="ko-KR" dirty="0" smtClean="0"/>
              <a:t>[1][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]=</a:t>
            </a:r>
            <a:r>
              <a:rPr lang="en-US" altLang="ko-KR" dirty="0" err="1" smtClean="0"/>
              <a:t>xy</a:t>
            </a:r>
            <a:r>
              <a:rPr lang="en-US" altLang="ko-KR" dirty="0" smtClean="0"/>
              <a:t>[1][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for(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=0;i&lt;Snakelen-1;i++) {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xy</a:t>
            </a:r>
            <a:r>
              <a:rPr lang="en-US" altLang="ko-KR" dirty="0" smtClean="0"/>
              <a:t>[0][i+1]=</a:t>
            </a:r>
            <a:r>
              <a:rPr lang="en-US" altLang="ko-KR" dirty="0" err="1" smtClean="0"/>
              <a:t>tmp_xy</a:t>
            </a:r>
            <a:r>
              <a:rPr lang="en-US" altLang="ko-KR" dirty="0" smtClean="0"/>
              <a:t>[0][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];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xy</a:t>
            </a:r>
            <a:r>
              <a:rPr lang="en-US" altLang="ko-KR" dirty="0" smtClean="0"/>
              <a:t>[1][i+1]=</a:t>
            </a:r>
            <a:r>
              <a:rPr lang="en-US" altLang="ko-KR" dirty="0" err="1" smtClean="0"/>
              <a:t>tmp_xy</a:t>
            </a:r>
            <a:r>
              <a:rPr lang="en-US" altLang="ko-KR" dirty="0" smtClean="0"/>
              <a:t>[1][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graphicFrame>
        <p:nvGraphicFramePr>
          <p:cNvPr id="9" name="다이어그램 8"/>
          <p:cNvGraphicFramePr/>
          <p:nvPr/>
        </p:nvGraphicFramePr>
        <p:xfrm>
          <a:off x="1214414" y="4714884"/>
          <a:ext cx="4071966" cy="142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프로젝트 구조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9D11E-2497-4D73-82F0-EBD7399507D0}" type="datetime1">
              <a:rPr lang="ko-KR" altLang="en-US" smtClean="0"/>
              <a:pPr/>
              <a:t>2008-12-14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8BB5-B980-4982-9794-2C567AD55734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2050" name="Picture 2" descr="C:\Users\유선\Desktop\레포트쓸것\소공 프로젝트\2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14422"/>
            <a:ext cx="2786082" cy="503040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357686" y="164305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키 이벤트에 관련된 </a:t>
            </a:r>
            <a:r>
              <a:rPr lang="en-US" altLang="ko-KR" dirty="0" smtClean="0"/>
              <a:t>package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57686" y="342900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 출력에 관련된 </a:t>
            </a:r>
            <a:r>
              <a:rPr lang="en-US" altLang="ko-KR" dirty="0" smtClean="0"/>
              <a:t>package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57686" y="4857760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맵로드</a:t>
            </a:r>
            <a:r>
              <a:rPr lang="ko-KR" altLang="en-US" dirty="0" smtClean="0"/>
              <a:t> 부분과 </a:t>
            </a:r>
            <a:r>
              <a:rPr lang="en-US" altLang="ko-KR" dirty="0" smtClean="0"/>
              <a:t>Memento</a:t>
            </a:r>
            <a:r>
              <a:rPr lang="ko-KR" altLang="en-US" dirty="0" smtClean="0"/>
              <a:t>가 있는 </a:t>
            </a:r>
            <a:r>
              <a:rPr lang="en-US" altLang="ko-KR" dirty="0" smtClean="0"/>
              <a:t>package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57686" y="5929330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주요기능 관련</a:t>
            </a:r>
            <a:r>
              <a:rPr lang="en-US" altLang="ko-KR" dirty="0" smtClean="0"/>
              <a:t> package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User Interface </a:t>
            </a:r>
            <a:r>
              <a:rPr lang="ko-KR" altLang="en-US" dirty="0" smtClean="0"/>
              <a:t>스냅샷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9D11E-2497-4D73-82F0-EBD7399507D0}" type="datetime1">
              <a:rPr lang="ko-KR" altLang="en-US" smtClean="0"/>
              <a:pPr/>
              <a:t>2008-12-14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8BB5-B980-4982-9794-2C567AD55734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5" y="1285861"/>
            <a:ext cx="3758731" cy="388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6407" y="2257929"/>
            <a:ext cx="3758731" cy="388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071538" y="5286388"/>
            <a:ext cx="140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▲</a:t>
            </a:r>
            <a:r>
              <a:rPr lang="en-US" altLang="ko-KR" dirty="0" smtClean="0"/>
              <a:t>Intro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57554" y="5500702"/>
            <a:ext cx="129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Play </a:t>
            </a:r>
            <a:r>
              <a:rPr lang="ko-KR" altLang="en-US" dirty="0" smtClean="0"/>
              <a:t>화면▶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User Interface </a:t>
            </a:r>
            <a:r>
              <a:rPr lang="ko-KR" altLang="en-US" dirty="0" smtClean="0"/>
              <a:t>스냅샷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9D11E-2497-4D73-82F0-EBD7399507D0}" type="datetime1">
              <a:rPr lang="ko-KR" altLang="en-US" smtClean="0"/>
              <a:pPr/>
              <a:t>2008-12-14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8BB5-B980-4982-9794-2C567AD55734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8595" y="1285861"/>
            <a:ext cx="3758730" cy="388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56407" y="2257929"/>
            <a:ext cx="3758730" cy="388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071538" y="5286388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▲벽에 부딪힌 경우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28926" y="570287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바뀐 화면▶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User Interface </a:t>
            </a:r>
            <a:r>
              <a:rPr lang="ko-KR" altLang="en-US" dirty="0" smtClean="0"/>
              <a:t>스냅샷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9D11E-2497-4D73-82F0-EBD7399507D0}" type="datetime1">
              <a:rPr lang="ko-KR" altLang="en-US" smtClean="0"/>
              <a:pPr/>
              <a:t>2008-12-14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8BB5-B980-4982-9794-2C567AD55734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8595" y="1285861"/>
            <a:ext cx="3758730" cy="388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56407" y="2257929"/>
            <a:ext cx="3758730" cy="388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071538" y="5214950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▲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깼을 경우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57356" y="5715016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모든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깼을 경우▶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9D11E-2497-4D73-82F0-EBD7399507D0}" type="datetime1">
              <a:rPr lang="ko-KR" altLang="en-US" smtClean="0"/>
              <a:pPr/>
              <a:t>2008-12-14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8BB5-B980-4982-9794-2C567AD55734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개요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요구사항 분석</a:t>
            </a:r>
            <a:endParaRPr lang="en-US" altLang="ko-KR" dirty="0" smtClean="0"/>
          </a:p>
          <a:p>
            <a:r>
              <a:rPr lang="en-US" altLang="ko-KR" dirty="0" smtClean="0"/>
              <a:t>3. USECASE DIAGRAM</a:t>
            </a:r>
          </a:p>
          <a:p>
            <a:r>
              <a:rPr lang="en-US" altLang="ko-KR" dirty="0" smtClean="0"/>
              <a:t>4. CLASS DIAGRAM</a:t>
            </a:r>
          </a:p>
          <a:p>
            <a:pPr lvl="1"/>
            <a:r>
              <a:rPr lang="en-US" altLang="ko-KR" dirty="0" smtClean="0"/>
              <a:t>Command Pattern &amp; Singleton Pattern</a:t>
            </a:r>
          </a:p>
          <a:p>
            <a:pPr lvl="1"/>
            <a:r>
              <a:rPr lang="en-US" altLang="ko-KR" dirty="0" smtClean="0"/>
              <a:t>Memento Pattern &amp; Decorator Pattern</a:t>
            </a:r>
          </a:p>
          <a:p>
            <a:pPr lvl="1"/>
            <a:r>
              <a:rPr lang="en-US" altLang="ko-KR" dirty="0" smtClean="0"/>
              <a:t>Factory Pattern &amp; Singleton </a:t>
            </a:r>
            <a:r>
              <a:rPr lang="en-US" altLang="ko-KR" dirty="0" smtClean="0"/>
              <a:t>Pattern &amp; </a:t>
            </a:r>
            <a:r>
              <a:rPr lang="en-US" altLang="ko-KR" smtClean="0"/>
              <a:t>Flyweight Pattern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 밖의 </a:t>
            </a:r>
            <a:r>
              <a:rPr lang="en-US" altLang="ko-KR" dirty="0" smtClean="0"/>
              <a:t>CLASS</a:t>
            </a:r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주요 기능 설명</a:t>
            </a:r>
            <a:r>
              <a:rPr lang="en-US" altLang="ko-KR" dirty="0" smtClean="0"/>
              <a:t>(1)(2)(3)</a:t>
            </a:r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프로젝트 구조</a:t>
            </a:r>
            <a:endParaRPr lang="en-US" altLang="ko-KR" dirty="0" smtClean="0"/>
          </a:p>
          <a:p>
            <a:r>
              <a:rPr lang="en-US" altLang="ko-KR" dirty="0" smtClean="0"/>
              <a:t>7. User Interface </a:t>
            </a:r>
            <a:r>
              <a:rPr lang="ko-KR" altLang="en-US" dirty="0" smtClean="0"/>
              <a:t>스냅샷</a:t>
            </a:r>
            <a:r>
              <a:rPr lang="en-US" altLang="ko-KR" dirty="0" smtClean="0"/>
              <a:t>(1)(2)(3)</a:t>
            </a:r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9D11E-2497-4D73-82F0-EBD7399507D0}" type="datetime1">
              <a:rPr lang="ko-KR" altLang="en-US" smtClean="0"/>
              <a:pPr/>
              <a:t>2008-12-14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8BB5-B980-4982-9794-2C567AD55734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프로젝트 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 Snake Game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프로젝트 개발 목표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Snake Game </a:t>
            </a:r>
            <a:r>
              <a:rPr lang="ko-KR" altLang="en-US" dirty="0" smtClean="0"/>
              <a:t>을 만든다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사용자의 편의를 위해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로 나타낸다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다양한 스테이지를 제공하여 재미를 유발시킨다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디자인 패턴을 활용해서 설계를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Development Languages ( JAVA 1.6 )</a:t>
            </a:r>
          </a:p>
          <a:p>
            <a:pPr lvl="1"/>
            <a:r>
              <a:rPr lang="en-US" altLang="ko-KR" dirty="0" smtClean="0"/>
              <a:t>Development Tools ( </a:t>
            </a:r>
            <a:r>
              <a:rPr lang="en-US" altLang="ko-KR" sz="2500" dirty="0" smtClean="0"/>
              <a:t>Eclipse 3.4.1 </a:t>
            </a:r>
            <a:r>
              <a:rPr lang="en-US" altLang="ko-KR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요구사항 분석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9D11E-2497-4D73-82F0-EBD7399507D0}" type="datetime1">
              <a:rPr lang="ko-KR" altLang="en-US" smtClean="0"/>
              <a:pPr/>
              <a:t>2008-12-14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8BB5-B980-4982-9794-2C567AD55734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프로그램을 실행하면 처음에  </a:t>
            </a:r>
            <a:r>
              <a:rPr lang="en-US" altLang="ko-KR" dirty="0" smtClean="0"/>
              <a:t>intro </a:t>
            </a:r>
            <a:r>
              <a:rPr lang="ko-KR" altLang="en-US" dirty="0" smtClean="0"/>
              <a:t>화면이 나온다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ENTER </a:t>
            </a:r>
            <a:r>
              <a:rPr lang="ko-KR" altLang="en-US" dirty="0" smtClean="0"/>
              <a:t>키를 누르면 게임을 시작한다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23 * 23 </a:t>
            </a:r>
            <a:r>
              <a:rPr lang="ko-KR" altLang="en-US" dirty="0" smtClean="0"/>
              <a:t>의 공간에 벽과 먹이와 뱀이 그려지고 뱀이 움직인다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뱀의 방향은 키보드에서 ↑</a:t>
            </a:r>
            <a:r>
              <a:rPr lang="en-US" altLang="ko-KR" dirty="0" smtClean="0"/>
              <a:t>, </a:t>
            </a:r>
            <a:r>
              <a:rPr lang="ko-KR" altLang="en-US" dirty="0" smtClean="0"/>
              <a:t>↓</a:t>
            </a:r>
            <a:r>
              <a:rPr lang="en-US" altLang="ko-KR" dirty="0" smtClean="0"/>
              <a:t>, </a:t>
            </a:r>
            <a:r>
              <a:rPr lang="ko-KR" altLang="en-US" dirty="0" smtClean="0"/>
              <a:t>←</a:t>
            </a:r>
            <a:r>
              <a:rPr lang="en-US" altLang="ko-KR" dirty="0" smtClean="0"/>
              <a:t>, </a:t>
            </a:r>
            <a:r>
              <a:rPr lang="ko-KR" altLang="en-US" dirty="0" smtClean="0"/>
              <a:t>→ 키로 조절한다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먹이를 먹으면 뱀의 길이기 늘어나고 다 먹을 경우 다음 스테이지로 넘어간다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벽에 부딪히면 현재 스테이지를 다시 시작한다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스테이지는 총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개 스테이지를 모두 깼을 경우 </a:t>
            </a:r>
            <a:r>
              <a:rPr lang="en-US" altLang="ko-KR" dirty="0" smtClean="0"/>
              <a:t>“CONGRATULATION”</a:t>
            </a:r>
            <a:r>
              <a:rPr lang="ko-KR" altLang="en-US" dirty="0" smtClean="0"/>
              <a:t>이라는 문자가 뜨면서 게임을 끝낸다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ESC </a:t>
            </a:r>
            <a:r>
              <a:rPr lang="ko-KR" altLang="en-US" dirty="0" smtClean="0"/>
              <a:t>키를 누르면 언제든지 게임을 종료할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USECASE DIAGRAM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9D11E-2497-4D73-82F0-EBD7399507D0}" type="datetime1">
              <a:rPr lang="ko-KR" altLang="en-US" smtClean="0"/>
              <a:pPr/>
              <a:t>2008-12-14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8BB5-B980-4982-9794-2C567AD55734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214554"/>
            <a:ext cx="7355201" cy="307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CLASS DIAGRAM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9D11E-2497-4D73-82F0-EBD7399507D0}" type="datetime1">
              <a:rPr lang="ko-KR" altLang="en-US" smtClean="0"/>
              <a:pPr/>
              <a:t>2008-12-14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8BB5-B980-4982-9794-2C567AD55734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58204" cy="495288"/>
          </a:xfrm>
        </p:spPr>
        <p:txBody>
          <a:bodyPr/>
          <a:lstStyle/>
          <a:p>
            <a:r>
              <a:rPr lang="en-US" altLang="ko-KR" dirty="0" smtClean="0"/>
              <a:t>Command Pattern &amp; Singleton Pattern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714488"/>
            <a:ext cx="5500726" cy="364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" name="다이어그램 9"/>
          <p:cNvGraphicFramePr/>
          <p:nvPr/>
        </p:nvGraphicFramePr>
        <p:xfrm>
          <a:off x="500035" y="1714488"/>
          <a:ext cx="2928958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다이어그램 10"/>
          <p:cNvGraphicFramePr/>
          <p:nvPr/>
        </p:nvGraphicFramePr>
        <p:xfrm>
          <a:off x="500034" y="5929330"/>
          <a:ext cx="6094938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CLASS DIAGRAM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9D11E-2497-4D73-82F0-EBD7399507D0}" type="datetime1">
              <a:rPr lang="ko-KR" altLang="en-US" smtClean="0"/>
              <a:pPr/>
              <a:t>2008-12-14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8BB5-B980-4982-9794-2C567AD55734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58204" cy="495288"/>
          </a:xfrm>
        </p:spPr>
        <p:txBody>
          <a:bodyPr/>
          <a:lstStyle/>
          <a:p>
            <a:r>
              <a:rPr lang="en-US" altLang="ko-KR" dirty="0" smtClean="0"/>
              <a:t>Memento Pattern &amp; Decorator Pattern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14488"/>
            <a:ext cx="2551025" cy="439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다이어그램 7"/>
          <p:cNvGraphicFramePr/>
          <p:nvPr/>
        </p:nvGraphicFramePr>
        <p:xfrm>
          <a:off x="3500430" y="1857364"/>
          <a:ext cx="5286412" cy="2571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CLASS DIAGRAM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9D11E-2497-4D73-82F0-EBD7399507D0}" type="datetime1">
              <a:rPr lang="ko-KR" altLang="en-US" smtClean="0"/>
              <a:pPr/>
              <a:t>2008-12-14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8BB5-B980-4982-9794-2C567AD55734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58204" cy="495288"/>
          </a:xfrm>
        </p:spPr>
        <p:txBody>
          <a:bodyPr/>
          <a:lstStyle/>
          <a:p>
            <a:r>
              <a:rPr lang="en-US" altLang="ko-KR" dirty="0" smtClean="0"/>
              <a:t>Factory Pattern &amp; Singleton Pattern &amp; Flyweight Pattern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2604" y="1714488"/>
            <a:ext cx="579558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다이어그램 8"/>
          <p:cNvGraphicFramePr/>
          <p:nvPr/>
        </p:nvGraphicFramePr>
        <p:xfrm>
          <a:off x="500034" y="2000240"/>
          <a:ext cx="2428892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다이어그램 7"/>
          <p:cNvGraphicFramePr/>
          <p:nvPr/>
        </p:nvGraphicFramePr>
        <p:xfrm>
          <a:off x="500034" y="3571876"/>
          <a:ext cx="2428892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CLASS DIAGRAM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9D11E-2497-4D73-82F0-EBD7399507D0}" type="datetime1">
              <a:rPr lang="ko-KR" altLang="en-US" smtClean="0"/>
              <a:pPr/>
              <a:t>2008-12-14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8BB5-B980-4982-9794-2C567AD55734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58204" cy="495288"/>
          </a:xfrm>
        </p:spPr>
        <p:txBody>
          <a:bodyPr/>
          <a:lstStyle/>
          <a:p>
            <a:r>
              <a:rPr lang="ko-KR" altLang="en-US" dirty="0" smtClean="0"/>
              <a:t>그 밖의 </a:t>
            </a:r>
            <a:r>
              <a:rPr lang="en-US" altLang="ko-KR" dirty="0" smtClean="0"/>
              <a:t>Class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042749"/>
            <a:ext cx="5146667" cy="412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816</TotalTime>
  <Words>797</Words>
  <Application>Microsoft Office PowerPoint</Application>
  <PresentationFormat>화면 슬라이드 쇼(4:3)</PresentationFormat>
  <Paragraphs>158</Paragraphs>
  <Slides>16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원본</vt:lpstr>
      <vt:lpstr>소프트웨어 공학 프로젝트 (Java Snake Game)</vt:lpstr>
      <vt:lpstr>목차</vt:lpstr>
      <vt:lpstr>1. 프로젝트 개요</vt:lpstr>
      <vt:lpstr>2. 요구사항 분석</vt:lpstr>
      <vt:lpstr>3. USECASE DIAGRAM</vt:lpstr>
      <vt:lpstr>4. CLASS DIAGRAM</vt:lpstr>
      <vt:lpstr>4. CLASS DIAGRAM</vt:lpstr>
      <vt:lpstr>4. CLASS DIAGRAM</vt:lpstr>
      <vt:lpstr>4. CLASS DIAGRAM</vt:lpstr>
      <vt:lpstr>5. 주요 기능 설명(1)</vt:lpstr>
      <vt:lpstr>5. 주요 기능 설명(2)</vt:lpstr>
      <vt:lpstr>5. 주요 기능 설명(3)</vt:lpstr>
      <vt:lpstr>6. 프로젝트 구조</vt:lpstr>
      <vt:lpstr>7. User Interface 스냅샷(1)</vt:lpstr>
      <vt:lpstr>7. User Interface 스냅샷(2)</vt:lpstr>
      <vt:lpstr>7. User Interface 스냅샷(3)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공학 과제 발표 -05</dc:title>
  <dc:creator>유선</dc:creator>
  <cp:lastModifiedBy>유선</cp:lastModifiedBy>
  <cp:revision>178</cp:revision>
  <dcterms:created xsi:type="dcterms:W3CDTF">2008-11-03T00:46:14Z</dcterms:created>
  <dcterms:modified xsi:type="dcterms:W3CDTF">2008-12-13T15:50:25Z</dcterms:modified>
</cp:coreProperties>
</file>