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7" r:id="rId2"/>
    <p:sldId id="271" r:id="rId3"/>
    <p:sldId id="258" r:id="rId4"/>
    <p:sldId id="257" r:id="rId5"/>
    <p:sldId id="259" r:id="rId6"/>
    <p:sldId id="286" r:id="rId7"/>
    <p:sldId id="262" r:id="rId8"/>
    <p:sldId id="269" r:id="rId9"/>
    <p:sldId id="263" r:id="rId10"/>
    <p:sldId id="264" r:id="rId11"/>
    <p:sldId id="270" r:id="rId12"/>
    <p:sldId id="279" r:id="rId13"/>
    <p:sldId id="265" r:id="rId14"/>
    <p:sldId id="280" r:id="rId15"/>
    <p:sldId id="273" r:id="rId16"/>
    <p:sldId id="281" r:id="rId17"/>
    <p:sldId id="274" r:id="rId18"/>
    <p:sldId id="282" r:id="rId19"/>
    <p:sldId id="28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E00"/>
    <a:srgbClr val="DDDDDD"/>
    <a:srgbClr val="EC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9C1A5-AD6A-4309-8986-D6D6EE931EE0}" v="1" dt="2024-07-18T23:59:49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940" autoAdjust="0"/>
  </p:normalViewPr>
  <p:slideViewPr>
    <p:cSldViewPr snapToGrid="0">
      <p:cViewPr varScale="1">
        <p:scale>
          <a:sx n="92" d="100"/>
          <a:sy n="92" d="100"/>
        </p:scale>
        <p:origin x="67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kumar Dasharathbhai Patel" userId="53c3dd1c-5c35-48b2-81d2-338aadc17d3a" providerId="ADAL" clId="{F269C1A5-AD6A-4309-8986-D6D6EE931EE0}"/>
    <pc:docChg chg="delSld">
      <pc:chgData name="Vivekkumar Dasharathbhai Patel" userId="53c3dd1c-5c35-48b2-81d2-338aadc17d3a" providerId="ADAL" clId="{F269C1A5-AD6A-4309-8986-D6D6EE931EE0}" dt="2024-07-18T23:59:49.600" v="0" actId="2696"/>
      <pc:docMkLst>
        <pc:docMk/>
      </pc:docMkLst>
      <pc:sldChg chg="del">
        <pc:chgData name="Vivekkumar Dasharathbhai Patel" userId="53c3dd1c-5c35-48b2-81d2-338aadc17d3a" providerId="ADAL" clId="{F269C1A5-AD6A-4309-8986-D6D6EE931EE0}" dt="2024-07-18T23:59:49.600" v="0" actId="2696"/>
        <pc:sldMkLst>
          <pc:docMk/>
          <pc:sldMk cId="1834892798" sldId="278"/>
        </pc:sldMkLst>
      </pc:sldChg>
    </pc:docChg>
  </pc:docChgLst>
  <pc:docChgLst>
    <pc:chgData name="Vivekkumar Dasharathbhai Patel" userId="53c3dd1c-5c35-48b2-81d2-338aadc17d3a" providerId="ADAL" clId="{22EFDDC2-D2E8-4AA2-B7D4-F4CA191E63D1}"/>
  </pc:docChgLst>
  <pc:docChgLst>
    <pc:chgData name="Vivekkumar Dasharathbhai Patel" userId="53c3dd1c-5c35-48b2-81d2-338aadc17d3a" providerId="ADAL" clId="{4C97F75E-1334-47C7-B4DE-B8397DA4A25E}"/>
  </pc:docChgLst>
  <pc:docChgLst>
    <pc:chgData name="Bhumi Mehta" userId="fbb9c873b9ebe90b" providerId="LiveId" clId="{5225EE90-5962-4E28-B3E0-C09750A15258}"/>
  </pc:docChgLst>
  <pc:docChgLst>
    <pc:chgData name="Vivekkumar Dasharathbhai Patel" userId="53c3dd1c-5c35-48b2-81d2-338aadc17d3a" providerId="ADAL" clId="{02EA8FAA-C986-4CF1-8B6A-1DECEA7F122A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Conestoga%208971403\Data%20Modeling\final%20Project%20data%20modeling\Project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Conestoga%208971403\Data%20Modeling\final%20Project%20data%20modeling\Project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NAV\Desktop\Conestoga%208971403\Data%20Modeling\final%20Project%20data%20modeling\Project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[Project_Final.xlsx]Time Series Model!PivotTable2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'Time Series Model'!$B$3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'Time Series Model'!$A$4:$A$28</c:f>
              <c:multiLvlStrCache>
                <c:ptCount val="21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Mar</c:v>
                  </c:pt>
                  <c:pt idx="14">
                    <c:v>Apr</c:v>
                  </c:pt>
                  <c:pt idx="15">
                    <c:v>May</c:v>
                  </c:pt>
                  <c:pt idx="16">
                    <c:v>Jun</c:v>
                  </c:pt>
                  <c:pt idx="17">
                    <c:v>Jul</c:v>
                  </c:pt>
                  <c:pt idx="18">
                    <c:v>Aug</c:v>
                  </c:pt>
                  <c:pt idx="19">
                    <c:v>Sep</c:v>
                  </c:pt>
                  <c:pt idx="20">
                    <c:v>Oct</c:v>
                  </c:pt>
                </c:lvl>
                <c:lvl>
                  <c:pt idx="0">
                    <c:v>2021</c:v>
                  </c:pt>
                  <c:pt idx="1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'Time Series Model'!$B$4:$B$28</c:f>
              <c:numCache>
                <c:formatCode>General</c:formatCode>
                <c:ptCount val="21"/>
                <c:pt idx="0">
                  <c:v>9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23</c:v>
                </c:pt>
                <c:pt idx="5">
                  <c:v>19</c:v>
                </c:pt>
                <c:pt idx="6">
                  <c:v>10</c:v>
                </c:pt>
                <c:pt idx="7">
                  <c:v>3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6</c:v>
                </c:pt>
                <c:pt idx="12">
                  <c:v>3</c:v>
                </c:pt>
                <c:pt idx="13">
                  <c:v>5</c:v>
                </c:pt>
                <c:pt idx="14">
                  <c:v>18</c:v>
                </c:pt>
                <c:pt idx="15">
                  <c:v>15</c:v>
                </c:pt>
                <c:pt idx="16">
                  <c:v>11</c:v>
                </c:pt>
                <c:pt idx="17">
                  <c:v>3</c:v>
                </c:pt>
                <c:pt idx="18">
                  <c:v>1</c:v>
                </c:pt>
                <c:pt idx="19">
                  <c:v>4</c:v>
                </c:pt>
                <c:pt idx="20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5-47B6-B0F8-07FA507882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92252463"/>
        <c:axId val="1690941439"/>
      </c:lineChart>
      <c:catAx>
        <c:axId val="16922524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941439"/>
        <c:crosses val="autoZero"/>
        <c:auto val="1"/>
        <c:lblAlgn val="ctr"/>
        <c:lblOffset val="100"/>
        <c:noMultiLvlLbl val="0"/>
      </c:catAx>
      <c:valAx>
        <c:axId val="16909414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25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Scatter Plot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Sales!$C$1</c:f>
              <c:strCache>
                <c:ptCount val="1"/>
                <c:pt idx="0">
                  <c:v>Product Key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Sales!$B$2:$B$801</c:f>
              <c:numCache>
                <c:formatCode>General</c:formatCode>
                <c:ptCount val="800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10</c:v>
                </c:pt>
                <c:pt idx="6">
                  <c:v>7</c:v>
                </c:pt>
                <c:pt idx="7">
                  <c:v>7</c:v>
                </c:pt>
                <c:pt idx="8">
                  <c:v>2</c:v>
                </c:pt>
                <c:pt idx="9">
                  <c:v>10</c:v>
                </c:pt>
                <c:pt idx="10">
                  <c:v>7</c:v>
                </c:pt>
                <c:pt idx="11">
                  <c:v>8</c:v>
                </c:pt>
                <c:pt idx="12">
                  <c:v>1</c:v>
                </c:pt>
                <c:pt idx="13">
                  <c:v>4</c:v>
                </c:pt>
                <c:pt idx="14">
                  <c:v>9</c:v>
                </c:pt>
                <c:pt idx="15">
                  <c:v>2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3</c:v>
                </c:pt>
                <c:pt idx="20">
                  <c:v>9</c:v>
                </c:pt>
                <c:pt idx="21">
                  <c:v>2</c:v>
                </c:pt>
                <c:pt idx="22">
                  <c:v>1</c:v>
                </c:pt>
                <c:pt idx="23">
                  <c:v>9</c:v>
                </c:pt>
                <c:pt idx="24">
                  <c:v>10</c:v>
                </c:pt>
                <c:pt idx="25">
                  <c:v>9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6</c:v>
                </c:pt>
                <c:pt idx="30">
                  <c:v>4</c:v>
                </c:pt>
                <c:pt idx="31">
                  <c:v>7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3</c:v>
                </c:pt>
                <c:pt idx="36">
                  <c:v>8</c:v>
                </c:pt>
                <c:pt idx="37">
                  <c:v>2</c:v>
                </c:pt>
                <c:pt idx="38">
                  <c:v>1</c:v>
                </c:pt>
                <c:pt idx="39">
                  <c:v>5</c:v>
                </c:pt>
                <c:pt idx="40">
                  <c:v>9</c:v>
                </c:pt>
                <c:pt idx="41">
                  <c:v>7</c:v>
                </c:pt>
                <c:pt idx="42">
                  <c:v>10</c:v>
                </c:pt>
                <c:pt idx="43">
                  <c:v>1</c:v>
                </c:pt>
                <c:pt idx="44">
                  <c:v>2</c:v>
                </c:pt>
                <c:pt idx="45">
                  <c:v>8</c:v>
                </c:pt>
                <c:pt idx="46">
                  <c:v>8</c:v>
                </c:pt>
                <c:pt idx="47">
                  <c:v>6</c:v>
                </c:pt>
                <c:pt idx="48">
                  <c:v>7</c:v>
                </c:pt>
                <c:pt idx="49">
                  <c:v>3</c:v>
                </c:pt>
                <c:pt idx="50">
                  <c:v>5</c:v>
                </c:pt>
                <c:pt idx="51">
                  <c:v>7</c:v>
                </c:pt>
                <c:pt idx="52">
                  <c:v>9</c:v>
                </c:pt>
                <c:pt idx="53">
                  <c:v>2</c:v>
                </c:pt>
                <c:pt idx="54">
                  <c:v>6</c:v>
                </c:pt>
                <c:pt idx="55">
                  <c:v>10</c:v>
                </c:pt>
                <c:pt idx="56">
                  <c:v>1</c:v>
                </c:pt>
                <c:pt idx="57">
                  <c:v>3</c:v>
                </c:pt>
                <c:pt idx="58">
                  <c:v>10</c:v>
                </c:pt>
                <c:pt idx="59">
                  <c:v>2</c:v>
                </c:pt>
                <c:pt idx="60">
                  <c:v>5</c:v>
                </c:pt>
                <c:pt idx="61">
                  <c:v>7</c:v>
                </c:pt>
                <c:pt idx="62">
                  <c:v>10</c:v>
                </c:pt>
                <c:pt idx="63">
                  <c:v>9</c:v>
                </c:pt>
                <c:pt idx="64">
                  <c:v>7</c:v>
                </c:pt>
                <c:pt idx="65">
                  <c:v>4</c:v>
                </c:pt>
                <c:pt idx="66">
                  <c:v>3</c:v>
                </c:pt>
                <c:pt idx="67">
                  <c:v>7</c:v>
                </c:pt>
                <c:pt idx="68">
                  <c:v>5</c:v>
                </c:pt>
                <c:pt idx="69">
                  <c:v>9</c:v>
                </c:pt>
                <c:pt idx="70">
                  <c:v>6</c:v>
                </c:pt>
                <c:pt idx="71">
                  <c:v>6</c:v>
                </c:pt>
                <c:pt idx="72">
                  <c:v>3</c:v>
                </c:pt>
                <c:pt idx="73">
                  <c:v>9</c:v>
                </c:pt>
                <c:pt idx="74">
                  <c:v>6</c:v>
                </c:pt>
                <c:pt idx="75">
                  <c:v>4</c:v>
                </c:pt>
                <c:pt idx="76">
                  <c:v>7</c:v>
                </c:pt>
                <c:pt idx="77">
                  <c:v>8</c:v>
                </c:pt>
                <c:pt idx="78">
                  <c:v>4</c:v>
                </c:pt>
                <c:pt idx="79">
                  <c:v>3</c:v>
                </c:pt>
                <c:pt idx="80">
                  <c:v>4</c:v>
                </c:pt>
                <c:pt idx="81">
                  <c:v>8</c:v>
                </c:pt>
                <c:pt idx="82">
                  <c:v>5</c:v>
                </c:pt>
                <c:pt idx="83">
                  <c:v>8</c:v>
                </c:pt>
                <c:pt idx="84">
                  <c:v>1</c:v>
                </c:pt>
                <c:pt idx="85">
                  <c:v>3</c:v>
                </c:pt>
                <c:pt idx="86">
                  <c:v>10</c:v>
                </c:pt>
                <c:pt idx="87">
                  <c:v>1</c:v>
                </c:pt>
                <c:pt idx="88">
                  <c:v>10</c:v>
                </c:pt>
                <c:pt idx="89">
                  <c:v>1</c:v>
                </c:pt>
                <c:pt idx="90">
                  <c:v>1</c:v>
                </c:pt>
                <c:pt idx="91">
                  <c:v>5</c:v>
                </c:pt>
                <c:pt idx="92">
                  <c:v>2</c:v>
                </c:pt>
                <c:pt idx="93">
                  <c:v>5</c:v>
                </c:pt>
                <c:pt idx="94">
                  <c:v>6</c:v>
                </c:pt>
                <c:pt idx="95">
                  <c:v>6</c:v>
                </c:pt>
                <c:pt idx="96">
                  <c:v>8</c:v>
                </c:pt>
                <c:pt idx="97">
                  <c:v>2</c:v>
                </c:pt>
                <c:pt idx="98">
                  <c:v>6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6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7</c:v>
                </c:pt>
                <c:pt idx="107">
                  <c:v>2</c:v>
                </c:pt>
                <c:pt idx="108">
                  <c:v>10</c:v>
                </c:pt>
                <c:pt idx="109">
                  <c:v>3</c:v>
                </c:pt>
                <c:pt idx="110">
                  <c:v>4</c:v>
                </c:pt>
                <c:pt idx="111">
                  <c:v>7</c:v>
                </c:pt>
                <c:pt idx="112">
                  <c:v>2</c:v>
                </c:pt>
                <c:pt idx="113">
                  <c:v>6</c:v>
                </c:pt>
                <c:pt idx="114">
                  <c:v>3</c:v>
                </c:pt>
                <c:pt idx="115">
                  <c:v>7</c:v>
                </c:pt>
                <c:pt idx="116">
                  <c:v>2</c:v>
                </c:pt>
                <c:pt idx="117">
                  <c:v>5</c:v>
                </c:pt>
                <c:pt idx="118">
                  <c:v>7</c:v>
                </c:pt>
                <c:pt idx="119">
                  <c:v>7</c:v>
                </c:pt>
                <c:pt idx="120">
                  <c:v>10</c:v>
                </c:pt>
                <c:pt idx="121">
                  <c:v>10</c:v>
                </c:pt>
                <c:pt idx="122">
                  <c:v>2</c:v>
                </c:pt>
                <c:pt idx="123">
                  <c:v>4</c:v>
                </c:pt>
                <c:pt idx="124">
                  <c:v>7</c:v>
                </c:pt>
                <c:pt idx="125">
                  <c:v>4</c:v>
                </c:pt>
                <c:pt idx="126">
                  <c:v>8</c:v>
                </c:pt>
                <c:pt idx="127">
                  <c:v>1</c:v>
                </c:pt>
                <c:pt idx="128">
                  <c:v>3</c:v>
                </c:pt>
                <c:pt idx="129">
                  <c:v>4</c:v>
                </c:pt>
                <c:pt idx="130">
                  <c:v>6</c:v>
                </c:pt>
                <c:pt idx="131">
                  <c:v>2</c:v>
                </c:pt>
                <c:pt idx="132">
                  <c:v>2</c:v>
                </c:pt>
                <c:pt idx="133">
                  <c:v>9</c:v>
                </c:pt>
                <c:pt idx="134">
                  <c:v>1</c:v>
                </c:pt>
                <c:pt idx="135">
                  <c:v>7</c:v>
                </c:pt>
                <c:pt idx="136">
                  <c:v>2</c:v>
                </c:pt>
                <c:pt idx="137">
                  <c:v>1</c:v>
                </c:pt>
                <c:pt idx="138">
                  <c:v>1</c:v>
                </c:pt>
                <c:pt idx="139">
                  <c:v>4</c:v>
                </c:pt>
                <c:pt idx="140">
                  <c:v>4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10</c:v>
                </c:pt>
                <c:pt idx="145">
                  <c:v>3</c:v>
                </c:pt>
                <c:pt idx="146">
                  <c:v>5</c:v>
                </c:pt>
                <c:pt idx="147">
                  <c:v>6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6</c:v>
                </c:pt>
                <c:pt idx="152">
                  <c:v>6</c:v>
                </c:pt>
                <c:pt idx="153">
                  <c:v>4</c:v>
                </c:pt>
                <c:pt idx="154">
                  <c:v>4</c:v>
                </c:pt>
                <c:pt idx="155">
                  <c:v>9</c:v>
                </c:pt>
                <c:pt idx="156">
                  <c:v>4</c:v>
                </c:pt>
                <c:pt idx="157">
                  <c:v>7</c:v>
                </c:pt>
                <c:pt idx="158">
                  <c:v>7</c:v>
                </c:pt>
                <c:pt idx="159">
                  <c:v>8</c:v>
                </c:pt>
                <c:pt idx="160">
                  <c:v>7</c:v>
                </c:pt>
                <c:pt idx="161">
                  <c:v>8</c:v>
                </c:pt>
                <c:pt idx="162">
                  <c:v>8</c:v>
                </c:pt>
                <c:pt idx="163">
                  <c:v>7</c:v>
                </c:pt>
                <c:pt idx="164">
                  <c:v>10</c:v>
                </c:pt>
                <c:pt idx="165">
                  <c:v>7</c:v>
                </c:pt>
                <c:pt idx="166">
                  <c:v>3</c:v>
                </c:pt>
                <c:pt idx="167">
                  <c:v>9</c:v>
                </c:pt>
                <c:pt idx="168">
                  <c:v>3</c:v>
                </c:pt>
                <c:pt idx="169">
                  <c:v>1</c:v>
                </c:pt>
                <c:pt idx="170">
                  <c:v>5</c:v>
                </c:pt>
                <c:pt idx="171">
                  <c:v>3</c:v>
                </c:pt>
                <c:pt idx="172">
                  <c:v>10</c:v>
                </c:pt>
                <c:pt idx="173">
                  <c:v>7</c:v>
                </c:pt>
                <c:pt idx="174">
                  <c:v>7</c:v>
                </c:pt>
                <c:pt idx="175">
                  <c:v>10</c:v>
                </c:pt>
                <c:pt idx="176">
                  <c:v>8</c:v>
                </c:pt>
                <c:pt idx="177">
                  <c:v>1</c:v>
                </c:pt>
                <c:pt idx="178">
                  <c:v>5</c:v>
                </c:pt>
                <c:pt idx="179">
                  <c:v>1</c:v>
                </c:pt>
                <c:pt idx="180">
                  <c:v>9</c:v>
                </c:pt>
                <c:pt idx="181">
                  <c:v>10</c:v>
                </c:pt>
                <c:pt idx="182">
                  <c:v>6</c:v>
                </c:pt>
                <c:pt idx="183">
                  <c:v>1</c:v>
                </c:pt>
                <c:pt idx="184">
                  <c:v>7</c:v>
                </c:pt>
                <c:pt idx="185">
                  <c:v>2</c:v>
                </c:pt>
                <c:pt idx="186">
                  <c:v>8</c:v>
                </c:pt>
                <c:pt idx="187">
                  <c:v>8</c:v>
                </c:pt>
                <c:pt idx="188">
                  <c:v>9</c:v>
                </c:pt>
                <c:pt idx="189">
                  <c:v>3</c:v>
                </c:pt>
                <c:pt idx="190">
                  <c:v>5</c:v>
                </c:pt>
                <c:pt idx="191">
                  <c:v>8</c:v>
                </c:pt>
                <c:pt idx="192">
                  <c:v>2</c:v>
                </c:pt>
                <c:pt idx="193">
                  <c:v>10</c:v>
                </c:pt>
                <c:pt idx="194">
                  <c:v>5</c:v>
                </c:pt>
                <c:pt idx="195">
                  <c:v>1</c:v>
                </c:pt>
                <c:pt idx="196">
                  <c:v>1</c:v>
                </c:pt>
                <c:pt idx="197">
                  <c:v>3</c:v>
                </c:pt>
                <c:pt idx="198">
                  <c:v>7</c:v>
                </c:pt>
                <c:pt idx="199">
                  <c:v>8</c:v>
                </c:pt>
                <c:pt idx="200">
                  <c:v>10</c:v>
                </c:pt>
                <c:pt idx="201">
                  <c:v>9</c:v>
                </c:pt>
                <c:pt idx="202">
                  <c:v>4</c:v>
                </c:pt>
                <c:pt idx="203">
                  <c:v>5</c:v>
                </c:pt>
                <c:pt idx="204">
                  <c:v>9</c:v>
                </c:pt>
                <c:pt idx="205">
                  <c:v>2</c:v>
                </c:pt>
                <c:pt idx="206">
                  <c:v>1</c:v>
                </c:pt>
                <c:pt idx="207">
                  <c:v>9</c:v>
                </c:pt>
                <c:pt idx="208">
                  <c:v>5</c:v>
                </c:pt>
                <c:pt idx="209">
                  <c:v>2</c:v>
                </c:pt>
                <c:pt idx="210">
                  <c:v>6</c:v>
                </c:pt>
                <c:pt idx="211">
                  <c:v>7</c:v>
                </c:pt>
                <c:pt idx="212">
                  <c:v>10</c:v>
                </c:pt>
                <c:pt idx="213">
                  <c:v>10</c:v>
                </c:pt>
                <c:pt idx="214">
                  <c:v>4</c:v>
                </c:pt>
                <c:pt idx="215">
                  <c:v>5</c:v>
                </c:pt>
                <c:pt idx="216">
                  <c:v>1</c:v>
                </c:pt>
                <c:pt idx="217">
                  <c:v>2</c:v>
                </c:pt>
                <c:pt idx="218">
                  <c:v>10</c:v>
                </c:pt>
                <c:pt idx="219">
                  <c:v>9</c:v>
                </c:pt>
                <c:pt idx="220">
                  <c:v>4</c:v>
                </c:pt>
                <c:pt idx="221">
                  <c:v>10</c:v>
                </c:pt>
                <c:pt idx="222">
                  <c:v>10</c:v>
                </c:pt>
                <c:pt idx="223">
                  <c:v>3</c:v>
                </c:pt>
                <c:pt idx="224">
                  <c:v>4</c:v>
                </c:pt>
                <c:pt idx="225">
                  <c:v>9</c:v>
                </c:pt>
                <c:pt idx="226">
                  <c:v>9</c:v>
                </c:pt>
                <c:pt idx="227">
                  <c:v>5</c:v>
                </c:pt>
                <c:pt idx="228">
                  <c:v>10</c:v>
                </c:pt>
                <c:pt idx="229">
                  <c:v>10</c:v>
                </c:pt>
                <c:pt idx="230">
                  <c:v>1</c:v>
                </c:pt>
                <c:pt idx="231">
                  <c:v>9</c:v>
                </c:pt>
                <c:pt idx="232">
                  <c:v>1</c:v>
                </c:pt>
                <c:pt idx="233">
                  <c:v>8</c:v>
                </c:pt>
                <c:pt idx="234">
                  <c:v>10</c:v>
                </c:pt>
                <c:pt idx="235">
                  <c:v>5</c:v>
                </c:pt>
                <c:pt idx="236">
                  <c:v>4</c:v>
                </c:pt>
                <c:pt idx="237">
                  <c:v>4</c:v>
                </c:pt>
                <c:pt idx="238">
                  <c:v>2</c:v>
                </c:pt>
                <c:pt idx="239">
                  <c:v>6</c:v>
                </c:pt>
                <c:pt idx="240">
                  <c:v>7</c:v>
                </c:pt>
                <c:pt idx="241">
                  <c:v>6</c:v>
                </c:pt>
                <c:pt idx="242">
                  <c:v>1</c:v>
                </c:pt>
                <c:pt idx="243">
                  <c:v>8</c:v>
                </c:pt>
                <c:pt idx="244">
                  <c:v>7</c:v>
                </c:pt>
                <c:pt idx="245">
                  <c:v>7</c:v>
                </c:pt>
                <c:pt idx="246">
                  <c:v>6</c:v>
                </c:pt>
                <c:pt idx="247">
                  <c:v>7</c:v>
                </c:pt>
                <c:pt idx="248">
                  <c:v>5</c:v>
                </c:pt>
                <c:pt idx="249">
                  <c:v>9</c:v>
                </c:pt>
                <c:pt idx="250">
                  <c:v>10</c:v>
                </c:pt>
                <c:pt idx="251">
                  <c:v>9</c:v>
                </c:pt>
                <c:pt idx="252">
                  <c:v>8</c:v>
                </c:pt>
                <c:pt idx="253">
                  <c:v>7</c:v>
                </c:pt>
                <c:pt idx="254">
                  <c:v>7</c:v>
                </c:pt>
                <c:pt idx="255">
                  <c:v>7</c:v>
                </c:pt>
                <c:pt idx="256">
                  <c:v>9</c:v>
                </c:pt>
                <c:pt idx="257">
                  <c:v>3</c:v>
                </c:pt>
                <c:pt idx="258">
                  <c:v>10</c:v>
                </c:pt>
                <c:pt idx="259">
                  <c:v>10</c:v>
                </c:pt>
                <c:pt idx="260">
                  <c:v>10</c:v>
                </c:pt>
                <c:pt idx="261">
                  <c:v>7</c:v>
                </c:pt>
                <c:pt idx="262">
                  <c:v>10</c:v>
                </c:pt>
                <c:pt idx="263">
                  <c:v>10</c:v>
                </c:pt>
                <c:pt idx="264">
                  <c:v>5</c:v>
                </c:pt>
                <c:pt idx="265">
                  <c:v>3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7</c:v>
                </c:pt>
                <c:pt idx="270">
                  <c:v>9</c:v>
                </c:pt>
                <c:pt idx="271">
                  <c:v>2</c:v>
                </c:pt>
                <c:pt idx="272">
                  <c:v>3</c:v>
                </c:pt>
                <c:pt idx="273">
                  <c:v>9</c:v>
                </c:pt>
                <c:pt idx="274">
                  <c:v>9</c:v>
                </c:pt>
                <c:pt idx="275">
                  <c:v>2</c:v>
                </c:pt>
                <c:pt idx="276">
                  <c:v>6</c:v>
                </c:pt>
                <c:pt idx="277">
                  <c:v>9</c:v>
                </c:pt>
                <c:pt idx="278">
                  <c:v>9</c:v>
                </c:pt>
                <c:pt idx="279">
                  <c:v>9</c:v>
                </c:pt>
                <c:pt idx="280">
                  <c:v>5</c:v>
                </c:pt>
                <c:pt idx="281">
                  <c:v>7</c:v>
                </c:pt>
                <c:pt idx="282">
                  <c:v>8</c:v>
                </c:pt>
                <c:pt idx="283">
                  <c:v>5</c:v>
                </c:pt>
                <c:pt idx="284">
                  <c:v>7</c:v>
                </c:pt>
                <c:pt idx="285">
                  <c:v>3</c:v>
                </c:pt>
                <c:pt idx="286">
                  <c:v>7</c:v>
                </c:pt>
                <c:pt idx="287">
                  <c:v>6</c:v>
                </c:pt>
                <c:pt idx="288">
                  <c:v>1</c:v>
                </c:pt>
                <c:pt idx="289">
                  <c:v>7</c:v>
                </c:pt>
                <c:pt idx="290">
                  <c:v>7</c:v>
                </c:pt>
                <c:pt idx="291">
                  <c:v>2</c:v>
                </c:pt>
                <c:pt idx="292">
                  <c:v>5</c:v>
                </c:pt>
                <c:pt idx="293">
                  <c:v>9</c:v>
                </c:pt>
                <c:pt idx="294">
                  <c:v>2</c:v>
                </c:pt>
                <c:pt idx="295">
                  <c:v>4</c:v>
                </c:pt>
                <c:pt idx="296">
                  <c:v>2</c:v>
                </c:pt>
                <c:pt idx="297">
                  <c:v>6</c:v>
                </c:pt>
                <c:pt idx="298">
                  <c:v>8</c:v>
                </c:pt>
                <c:pt idx="299">
                  <c:v>2</c:v>
                </c:pt>
                <c:pt idx="300">
                  <c:v>10</c:v>
                </c:pt>
                <c:pt idx="301">
                  <c:v>7</c:v>
                </c:pt>
                <c:pt idx="302">
                  <c:v>6</c:v>
                </c:pt>
                <c:pt idx="303">
                  <c:v>8</c:v>
                </c:pt>
                <c:pt idx="304">
                  <c:v>3</c:v>
                </c:pt>
                <c:pt idx="305">
                  <c:v>6</c:v>
                </c:pt>
                <c:pt idx="306">
                  <c:v>6</c:v>
                </c:pt>
                <c:pt idx="307">
                  <c:v>10</c:v>
                </c:pt>
                <c:pt idx="308">
                  <c:v>4</c:v>
                </c:pt>
                <c:pt idx="309">
                  <c:v>5</c:v>
                </c:pt>
                <c:pt idx="310">
                  <c:v>2</c:v>
                </c:pt>
                <c:pt idx="311">
                  <c:v>7</c:v>
                </c:pt>
                <c:pt idx="312">
                  <c:v>1</c:v>
                </c:pt>
                <c:pt idx="313">
                  <c:v>10</c:v>
                </c:pt>
                <c:pt idx="314">
                  <c:v>4</c:v>
                </c:pt>
                <c:pt idx="315">
                  <c:v>7</c:v>
                </c:pt>
                <c:pt idx="316">
                  <c:v>8</c:v>
                </c:pt>
                <c:pt idx="317">
                  <c:v>10</c:v>
                </c:pt>
                <c:pt idx="318">
                  <c:v>3</c:v>
                </c:pt>
                <c:pt idx="319">
                  <c:v>7</c:v>
                </c:pt>
                <c:pt idx="320">
                  <c:v>10</c:v>
                </c:pt>
                <c:pt idx="321">
                  <c:v>1</c:v>
                </c:pt>
                <c:pt idx="322">
                  <c:v>7</c:v>
                </c:pt>
                <c:pt idx="323">
                  <c:v>9</c:v>
                </c:pt>
                <c:pt idx="324">
                  <c:v>4</c:v>
                </c:pt>
                <c:pt idx="325">
                  <c:v>8</c:v>
                </c:pt>
                <c:pt idx="326">
                  <c:v>9</c:v>
                </c:pt>
                <c:pt idx="327">
                  <c:v>1</c:v>
                </c:pt>
                <c:pt idx="328">
                  <c:v>6</c:v>
                </c:pt>
                <c:pt idx="329">
                  <c:v>6</c:v>
                </c:pt>
                <c:pt idx="330">
                  <c:v>3</c:v>
                </c:pt>
                <c:pt idx="331">
                  <c:v>3</c:v>
                </c:pt>
                <c:pt idx="332">
                  <c:v>10</c:v>
                </c:pt>
                <c:pt idx="333">
                  <c:v>1</c:v>
                </c:pt>
                <c:pt idx="334">
                  <c:v>4</c:v>
                </c:pt>
                <c:pt idx="335">
                  <c:v>7</c:v>
                </c:pt>
                <c:pt idx="336">
                  <c:v>8</c:v>
                </c:pt>
                <c:pt idx="337">
                  <c:v>4</c:v>
                </c:pt>
                <c:pt idx="338">
                  <c:v>7</c:v>
                </c:pt>
                <c:pt idx="339">
                  <c:v>10</c:v>
                </c:pt>
                <c:pt idx="340">
                  <c:v>7</c:v>
                </c:pt>
                <c:pt idx="341">
                  <c:v>10</c:v>
                </c:pt>
                <c:pt idx="342">
                  <c:v>2</c:v>
                </c:pt>
                <c:pt idx="343">
                  <c:v>6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3</c:v>
                </c:pt>
                <c:pt idx="348">
                  <c:v>7</c:v>
                </c:pt>
                <c:pt idx="349">
                  <c:v>10</c:v>
                </c:pt>
                <c:pt idx="350">
                  <c:v>10</c:v>
                </c:pt>
                <c:pt idx="351">
                  <c:v>5</c:v>
                </c:pt>
                <c:pt idx="352">
                  <c:v>9</c:v>
                </c:pt>
                <c:pt idx="353">
                  <c:v>6</c:v>
                </c:pt>
                <c:pt idx="354">
                  <c:v>2</c:v>
                </c:pt>
                <c:pt idx="355">
                  <c:v>3</c:v>
                </c:pt>
                <c:pt idx="356">
                  <c:v>3</c:v>
                </c:pt>
                <c:pt idx="357">
                  <c:v>7</c:v>
                </c:pt>
                <c:pt idx="358">
                  <c:v>10</c:v>
                </c:pt>
                <c:pt idx="359">
                  <c:v>10</c:v>
                </c:pt>
                <c:pt idx="360">
                  <c:v>1</c:v>
                </c:pt>
                <c:pt idx="361">
                  <c:v>8</c:v>
                </c:pt>
                <c:pt idx="362">
                  <c:v>3</c:v>
                </c:pt>
                <c:pt idx="363">
                  <c:v>10</c:v>
                </c:pt>
                <c:pt idx="364">
                  <c:v>1</c:v>
                </c:pt>
                <c:pt idx="365">
                  <c:v>4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1</c:v>
                </c:pt>
                <c:pt idx="370">
                  <c:v>6</c:v>
                </c:pt>
                <c:pt idx="371">
                  <c:v>8</c:v>
                </c:pt>
                <c:pt idx="372">
                  <c:v>10</c:v>
                </c:pt>
                <c:pt idx="373">
                  <c:v>4</c:v>
                </c:pt>
                <c:pt idx="374">
                  <c:v>3</c:v>
                </c:pt>
                <c:pt idx="375">
                  <c:v>3</c:v>
                </c:pt>
                <c:pt idx="376">
                  <c:v>10</c:v>
                </c:pt>
                <c:pt idx="377">
                  <c:v>5</c:v>
                </c:pt>
                <c:pt idx="378">
                  <c:v>9</c:v>
                </c:pt>
                <c:pt idx="379">
                  <c:v>3</c:v>
                </c:pt>
                <c:pt idx="380">
                  <c:v>2</c:v>
                </c:pt>
                <c:pt idx="381">
                  <c:v>9</c:v>
                </c:pt>
                <c:pt idx="382">
                  <c:v>2</c:v>
                </c:pt>
                <c:pt idx="383">
                  <c:v>4</c:v>
                </c:pt>
                <c:pt idx="384">
                  <c:v>5</c:v>
                </c:pt>
                <c:pt idx="385">
                  <c:v>10</c:v>
                </c:pt>
                <c:pt idx="386">
                  <c:v>5</c:v>
                </c:pt>
                <c:pt idx="387">
                  <c:v>1</c:v>
                </c:pt>
                <c:pt idx="388">
                  <c:v>4</c:v>
                </c:pt>
                <c:pt idx="389">
                  <c:v>6</c:v>
                </c:pt>
                <c:pt idx="390">
                  <c:v>2</c:v>
                </c:pt>
                <c:pt idx="391">
                  <c:v>5</c:v>
                </c:pt>
                <c:pt idx="392">
                  <c:v>8</c:v>
                </c:pt>
                <c:pt idx="393">
                  <c:v>2</c:v>
                </c:pt>
                <c:pt idx="394">
                  <c:v>7</c:v>
                </c:pt>
                <c:pt idx="395">
                  <c:v>5</c:v>
                </c:pt>
                <c:pt idx="396">
                  <c:v>7</c:v>
                </c:pt>
                <c:pt idx="397">
                  <c:v>8</c:v>
                </c:pt>
                <c:pt idx="398">
                  <c:v>1</c:v>
                </c:pt>
                <c:pt idx="399">
                  <c:v>5</c:v>
                </c:pt>
                <c:pt idx="400">
                  <c:v>9</c:v>
                </c:pt>
                <c:pt idx="401">
                  <c:v>8</c:v>
                </c:pt>
                <c:pt idx="402">
                  <c:v>8</c:v>
                </c:pt>
                <c:pt idx="403">
                  <c:v>9</c:v>
                </c:pt>
                <c:pt idx="404">
                  <c:v>10</c:v>
                </c:pt>
                <c:pt idx="405">
                  <c:v>1</c:v>
                </c:pt>
                <c:pt idx="406">
                  <c:v>1</c:v>
                </c:pt>
                <c:pt idx="407">
                  <c:v>10</c:v>
                </c:pt>
                <c:pt idx="408">
                  <c:v>2</c:v>
                </c:pt>
                <c:pt idx="409">
                  <c:v>9</c:v>
                </c:pt>
                <c:pt idx="410">
                  <c:v>6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4</c:v>
                </c:pt>
                <c:pt idx="416">
                  <c:v>8</c:v>
                </c:pt>
                <c:pt idx="417">
                  <c:v>3</c:v>
                </c:pt>
                <c:pt idx="418">
                  <c:v>7</c:v>
                </c:pt>
                <c:pt idx="419">
                  <c:v>4</c:v>
                </c:pt>
                <c:pt idx="420">
                  <c:v>8</c:v>
                </c:pt>
                <c:pt idx="421">
                  <c:v>1</c:v>
                </c:pt>
                <c:pt idx="422">
                  <c:v>3</c:v>
                </c:pt>
                <c:pt idx="423">
                  <c:v>1</c:v>
                </c:pt>
                <c:pt idx="424">
                  <c:v>10</c:v>
                </c:pt>
                <c:pt idx="425">
                  <c:v>1</c:v>
                </c:pt>
                <c:pt idx="426">
                  <c:v>5</c:v>
                </c:pt>
                <c:pt idx="427">
                  <c:v>1</c:v>
                </c:pt>
                <c:pt idx="428">
                  <c:v>7</c:v>
                </c:pt>
                <c:pt idx="429">
                  <c:v>7</c:v>
                </c:pt>
                <c:pt idx="430">
                  <c:v>8</c:v>
                </c:pt>
                <c:pt idx="431">
                  <c:v>1</c:v>
                </c:pt>
                <c:pt idx="432">
                  <c:v>6</c:v>
                </c:pt>
                <c:pt idx="433">
                  <c:v>7</c:v>
                </c:pt>
                <c:pt idx="434">
                  <c:v>2</c:v>
                </c:pt>
                <c:pt idx="435">
                  <c:v>3</c:v>
                </c:pt>
                <c:pt idx="436">
                  <c:v>4</c:v>
                </c:pt>
                <c:pt idx="437">
                  <c:v>7</c:v>
                </c:pt>
                <c:pt idx="438">
                  <c:v>6</c:v>
                </c:pt>
                <c:pt idx="439">
                  <c:v>6</c:v>
                </c:pt>
                <c:pt idx="440">
                  <c:v>6</c:v>
                </c:pt>
                <c:pt idx="441">
                  <c:v>8</c:v>
                </c:pt>
                <c:pt idx="442">
                  <c:v>3</c:v>
                </c:pt>
                <c:pt idx="443">
                  <c:v>10</c:v>
                </c:pt>
                <c:pt idx="444">
                  <c:v>2</c:v>
                </c:pt>
                <c:pt idx="445">
                  <c:v>3</c:v>
                </c:pt>
                <c:pt idx="446">
                  <c:v>7</c:v>
                </c:pt>
                <c:pt idx="447">
                  <c:v>9</c:v>
                </c:pt>
                <c:pt idx="448">
                  <c:v>6</c:v>
                </c:pt>
                <c:pt idx="449">
                  <c:v>3</c:v>
                </c:pt>
                <c:pt idx="450">
                  <c:v>8</c:v>
                </c:pt>
                <c:pt idx="451">
                  <c:v>2</c:v>
                </c:pt>
                <c:pt idx="452">
                  <c:v>4</c:v>
                </c:pt>
                <c:pt idx="453">
                  <c:v>6</c:v>
                </c:pt>
                <c:pt idx="454">
                  <c:v>9</c:v>
                </c:pt>
                <c:pt idx="455">
                  <c:v>1</c:v>
                </c:pt>
                <c:pt idx="456">
                  <c:v>5</c:v>
                </c:pt>
                <c:pt idx="457">
                  <c:v>9</c:v>
                </c:pt>
                <c:pt idx="458">
                  <c:v>7</c:v>
                </c:pt>
                <c:pt idx="459">
                  <c:v>3</c:v>
                </c:pt>
                <c:pt idx="460">
                  <c:v>4</c:v>
                </c:pt>
                <c:pt idx="461">
                  <c:v>10</c:v>
                </c:pt>
                <c:pt idx="462">
                  <c:v>3</c:v>
                </c:pt>
                <c:pt idx="463">
                  <c:v>4</c:v>
                </c:pt>
                <c:pt idx="464">
                  <c:v>8</c:v>
                </c:pt>
                <c:pt idx="465">
                  <c:v>7</c:v>
                </c:pt>
                <c:pt idx="466">
                  <c:v>7</c:v>
                </c:pt>
                <c:pt idx="467">
                  <c:v>9</c:v>
                </c:pt>
                <c:pt idx="468">
                  <c:v>4</c:v>
                </c:pt>
                <c:pt idx="469">
                  <c:v>4</c:v>
                </c:pt>
                <c:pt idx="470">
                  <c:v>5</c:v>
                </c:pt>
                <c:pt idx="471">
                  <c:v>7</c:v>
                </c:pt>
                <c:pt idx="472">
                  <c:v>3</c:v>
                </c:pt>
                <c:pt idx="473">
                  <c:v>6</c:v>
                </c:pt>
                <c:pt idx="474">
                  <c:v>8</c:v>
                </c:pt>
                <c:pt idx="475">
                  <c:v>1</c:v>
                </c:pt>
                <c:pt idx="476">
                  <c:v>5</c:v>
                </c:pt>
                <c:pt idx="477">
                  <c:v>2</c:v>
                </c:pt>
                <c:pt idx="478">
                  <c:v>6</c:v>
                </c:pt>
                <c:pt idx="479">
                  <c:v>1</c:v>
                </c:pt>
                <c:pt idx="480">
                  <c:v>9</c:v>
                </c:pt>
                <c:pt idx="481">
                  <c:v>2</c:v>
                </c:pt>
                <c:pt idx="482">
                  <c:v>3</c:v>
                </c:pt>
                <c:pt idx="483">
                  <c:v>2</c:v>
                </c:pt>
                <c:pt idx="484">
                  <c:v>3</c:v>
                </c:pt>
                <c:pt idx="485">
                  <c:v>5</c:v>
                </c:pt>
                <c:pt idx="486">
                  <c:v>10</c:v>
                </c:pt>
                <c:pt idx="487">
                  <c:v>9</c:v>
                </c:pt>
                <c:pt idx="488">
                  <c:v>1</c:v>
                </c:pt>
                <c:pt idx="489">
                  <c:v>10</c:v>
                </c:pt>
                <c:pt idx="490">
                  <c:v>2</c:v>
                </c:pt>
                <c:pt idx="491">
                  <c:v>5</c:v>
                </c:pt>
                <c:pt idx="492">
                  <c:v>8</c:v>
                </c:pt>
                <c:pt idx="493">
                  <c:v>9</c:v>
                </c:pt>
                <c:pt idx="494">
                  <c:v>2</c:v>
                </c:pt>
                <c:pt idx="495">
                  <c:v>3</c:v>
                </c:pt>
                <c:pt idx="496">
                  <c:v>1</c:v>
                </c:pt>
                <c:pt idx="497">
                  <c:v>5</c:v>
                </c:pt>
                <c:pt idx="498">
                  <c:v>10</c:v>
                </c:pt>
                <c:pt idx="499">
                  <c:v>4</c:v>
                </c:pt>
                <c:pt idx="500">
                  <c:v>6</c:v>
                </c:pt>
                <c:pt idx="501">
                  <c:v>1</c:v>
                </c:pt>
                <c:pt idx="502">
                  <c:v>7</c:v>
                </c:pt>
                <c:pt idx="503">
                  <c:v>8</c:v>
                </c:pt>
                <c:pt idx="504">
                  <c:v>1</c:v>
                </c:pt>
                <c:pt idx="505">
                  <c:v>6</c:v>
                </c:pt>
                <c:pt idx="506">
                  <c:v>1</c:v>
                </c:pt>
                <c:pt idx="507">
                  <c:v>4</c:v>
                </c:pt>
                <c:pt idx="508">
                  <c:v>9</c:v>
                </c:pt>
                <c:pt idx="509">
                  <c:v>2</c:v>
                </c:pt>
                <c:pt idx="510">
                  <c:v>1</c:v>
                </c:pt>
                <c:pt idx="511">
                  <c:v>3</c:v>
                </c:pt>
                <c:pt idx="512">
                  <c:v>3</c:v>
                </c:pt>
                <c:pt idx="513">
                  <c:v>2</c:v>
                </c:pt>
                <c:pt idx="514">
                  <c:v>3</c:v>
                </c:pt>
                <c:pt idx="515">
                  <c:v>5</c:v>
                </c:pt>
                <c:pt idx="516">
                  <c:v>1</c:v>
                </c:pt>
                <c:pt idx="517">
                  <c:v>7</c:v>
                </c:pt>
                <c:pt idx="518">
                  <c:v>3</c:v>
                </c:pt>
                <c:pt idx="519">
                  <c:v>10</c:v>
                </c:pt>
                <c:pt idx="520">
                  <c:v>2</c:v>
                </c:pt>
                <c:pt idx="521">
                  <c:v>3</c:v>
                </c:pt>
                <c:pt idx="522">
                  <c:v>8</c:v>
                </c:pt>
                <c:pt idx="523">
                  <c:v>9</c:v>
                </c:pt>
                <c:pt idx="524">
                  <c:v>4</c:v>
                </c:pt>
                <c:pt idx="525">
                  <c:v>6</c:v>
                </c:pt>
                <c:pt idx="526">
                  <c:v>9</c:v>
                </c:pt>
                <c:pt idx="527">
                  <c:v>2</c:v>
                </c:pt>
                <c:pt idx="528">
                  <c:v>9</c:v>
                </c:pt>
                <c:pt idx="529">
                  <c:v>1</c:v>
                </c:pt>
                <c:pt idx="530">
                  <c:v>5</c:v>
                </c:pt>
                <c:pt idx="531">
                  <c:v>7</c:v>
                </c:pt>
                <c:pt idx="532">
                  <c:v>8</c:v>
                </c:pt>
                <c:pt idx="533">
                  <c:v>5</c:v>
                </c:pt>
                <c:pt idx="534">
                  <c:v>9</c:v>
                </c:pt>
                <c:pt idx="535">
                  <c:v>1</c:v>
                </c:pt>
                <c:pt idx="536">
                  <c:v>8</c:v>
                </c:pt>
                <c:pt idx="537">
                  <c:v>3</c:v>
                </c:pt>
                <c:pt idx="538">
                  <c:v>10</c:v>
                </c:pt>
                <c:pt idx="539">
                  <c:v>8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1</c:v>
                </c:pt>
                <c:pt idx="544">
                  <c:v>9</c:v>
                </c:pt>
                <c:pt idx="545">
                  <c:v>10</c:v>
                </c:pt>
                <c:pt idx="546">
                  <c:v>1</c:v>
                </c:pt>
                <c:pt idx="547">
                  <c:v>6</c:v>
                </c:pt>
                <c:pt idx="548">
                  <c:v>3</c:v>
                </c:pt>
                <c:pt idx="549">
                  <c:v>4</c:v>
                </c:pt>
                <c:pt idx="550">
                  <c:v>4</c:v>
                </c:pt>
                <c:pt idx="551">
                  <c:v>9</c:v>
                </c:pt>
                <c:pt idx="552">
                  <c:v>10</c:v>
                </c:pt>
                <c:pt idx="553">
                  <c:v>6</c:v>
                </c:pt>
                <c:pt idx="554">
                  <c:v>1</c:v>
                </c:pt>
                <c:pt idx="555">
                  <c:v>5</c:v>
                </c:pt>
                <c:pt idx="556">
                  <c:v>2</c:v>
                </c:pt>
                <c:pt idx="557">
                  <c:v>6</c:v>
                </c:pt>
                <c:pt idx="558">
                  <c:v>9</c:v>
                </c:pt>
                <c:pt idx="559">
                  <c:v>7</c:v>
                </c:pt>
                <c:pt idx="560">
                  <c:v>8</c:v>
                </c:pt>
                <c:pt idx="561">
                  <c:v>1</c:v>
                </c:pt>
                <c:pt idx="562">
                  <c:v>5</c:v>
                </c:pt>
                <c:pt idx="563">
                  <c:v>10</c:v>
                </c:pt>
                <c:pt idx="564">
                  <c:v>2</c:v>
                </c:pt>
                <c:pt idx="565">
                  <c:v>3</c:v>
                </c:pt>
                <c:pt idx="566">
                  <c:v>8</c:v>
                </c:pt>
                <c:pt idx="567">
                  <c:v>10</c:v>
                </c:pt>
                <c:pt idx="568">
                  <c:v>4</c:v>
                </c:pt>
                <c:pt idx="569">
                  <c:v>6</c:v>
                </c:pt>
                <c:pt idx="570">
                  <c:v>6</c:v>
                </c:pt>
                <c:pt idx="571">
                  <c:v>2</c:v>
                </c:pt>
                <c:pt idx="572">
                  <c:v>2</c:v>
                </c:pt>
                <c:pt idx="573">
                  <c:v>7</c:v>
                </c:pt>
                <c:pt idx="574">
                  <c:v>5</c:v>
                </c:pt>
                <c:pt idx="575">
                  <c:v>3</c:v>
                </c:pt>
                <c:pt idx="576">
                  <c:v>6</c:v>
                </c:pt>
                <c:pt idx="577">
                  <c:v>1</c:v>
                </c:pt>
                <c:pt idx="578">
                  <c:v>9</c:v>
                </c:pt>
                <c:pt idx="579">
                  <c:v>7</c:v>
                </c:pt>
                <c:pt idx="580">
                  <c:v>7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7</c:v>
                </c:pt>
                <c:pt idx="587">
                  <c:v>10</c:v>
                </c:pt>
                <c:pt idx="588">
                  <c:v>10</c:v>
                </c:pt>
                <c:pt idx="589">
                  <c:v>8</c:v>
                </c:pt>
                <c:pt idx="590">
                  <c:v>1</c:v>
                </c:pt>
                <c:pt idx="591">
                  <c:v>4</c:v>
                </c:pt>
                <c:pt idx="592">
                  <c:v>1</c:v>
                </c:pt>
                <c:pt idx="593">
                  <c:v>6</c:v>
                </c:pt>
                <c:pt idx="594">
                  <c:v>1</c:v>
                </c:pt>
                <c:pt idx="595">
                  <c:v>3</c:v>
                </c:pt>
                <c:pt idx="596">
                  <c:v>5</c:v>
                </c:pt>
                <c:pt idx="597">
                  <c:v>6</c:v>
                </c:pt>
                <c:pt idx="598">
                  <c:v>8</c:v>
                </c:pt>
                <c:pt idx="599">
                  <c:v>3</c:v>
                </c:pt>
                <c:pt idx="600">
                  <c:v>10</c:v>
                </c:pt>
                <c:pt idx="601">
                  <c:v>2</c:v>
                </c:pt>
                <c:pt idx="602">
                  <c:v>8</c:v>
                </c:pt>
                <c:pt idx="603">
                  <c:v>6</c:v>
                </c:pt>
                <c:pt idx="604">
                  <c:v>1</c:v>
                </c:pt>
                <c:pt idx="605">
                  <c:v>1</c:v>
                </c:pt>
                <c:pt idx="606">
                  <c:v>7</c:v>
                </c:pt>
                <c:pt idx="607">
                  <c:v>7</c:v>
                </c:pt>
                <c:pt idx="608">
                  <c:v>9</c:v>
                </c:pt>
                <c:pt idx="609">
                  <c:v>5</c:v>
                </c:pt>
                <c:pt idx="610">
                  <c:v>6</c:v>
                </c:pt>
                <c:pt idx="611">
                  <c:v>1</c:v>
                </c:pt>
                <c:pt idx="612">
                  <c:v>7</c:v>
                </c:pt>
                <c:pt idx="613">
                  <c:v>10</c:v>
                </c:pt>
                <c:pt idx="614">
                  <c:v>4</c:v>
                </c:pt>
                <c:pt idx="615">
                  <c:v>8</c:v>
                </c:pt>
                <c:pt idx="616">
                  <c:v>8</c:v>
                </c:pt>
                <c:pt idx="617">
                  <c:v>2</c:v>
                </c:pt>
                <c:pt idx="618">
                  <c:v>4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7</c:v>
                </c:pt>
                <c:pt idx="623">
                  <c:v>8</c:v>
                </c:pt>
                <c:pt idx="624">
                  <c:v>7</c:v>
                </c:pt>
                <c:pt idx="625">
                  <c:v>10</c:v>
                </c:pt>
                <c:pt idx="626">
                  <c:v>9</c:v>
                </c:pt>
                <c:pt idx="627">
                  <c:v>9</c:v>
                </c:pt>
                <c:pt idx="628">
                  <c:v>10</c:v>
                </c:pt>
                <c:pt idx="629">
                  <c:v>2</c:v>
                </c:pt>
                <c:pt idx="630">
                  <c:v>6</c:v>
                </c:pt>
                <c:pt idx="631">
                  <c:v>9</c:v>
                </c:pt>
                <c:pt idx="632">
                  <c:v>1</c:v>
                </c:pt>
                <c:pt idx="633">
                  <c:v>6</c:v>
                </c:pt>
                <c:pt idx="634">
                  <c:v>10</c:v>
                </c:pt>
                <c:pt idx="635">
                  <c:v>10</c:v>
                </c:pt>
                <c:pt idx="636">
                  <c:v>4</c:v>
                </c:pt>
                <c:pt idx="637">
                  <c:v>1</c:v>
                </c:pt>
                <c:pt idx="638">
                  <c:v>2</c:v>
                </c:pt>
                <c:pt idx="639">
                  <c:v>10</c:v>
                </c:pt>
                <c:pt idx="640">
                  <c:v>9</c:v>
                </c:pt>
                <c:pt idx="641">
                  <c:v>10</c:v>
                </c:pt>
                <c:pt idx="642">
                  <c:v>3</c:v>
                </c:pt>
                <c:pt idx="643">
                  <c:v>4</c:v>
                </c:pt>
                <c:pt idx="644">
                  <c:v>7</c:v>
                </c:pt>
                <c:pt idx="645">
                  <c:v>10</c:v>
                </c:pt>
                <c:pt idx="646">
                  <c:v>5</c:v>
                </c:pt>
                <c:pt idx="647">
                  <c:v>1</c:v>
                </c:pt>
                <c:pt idx="648">
                  <c:v>3</c:v>
                </c:pt>
                <c:pt idx="649">
                  <c:v>1</c:v>
                </c:pt>
                <c:pt idx="650">
                  <c:v>2</c:v>
                </c:pt>
                <c:pt idx="651">
                  <c:v>7</c:v>
                </c:pt>
                <c:pt idx="652">
                  <c:v>2</c:v>
                </c:pt>
                <c:pt idx="653">
                  <c:v>9</c:v>
                </c:pt>
                <c:pt idx="654">
                  <c:v>5</c:v>
                </c:pt>
                <c:pt idx="655">
                  <c:v>3</c:v>
                </c:pt>
                <c:pt idx="656">
                  <c:v>1</c:v>
                </c:pt>
                <c:pt idx="657">
                  <c:v>1</c:v>
                </c:pt>
                <c:pt idx="658">
                  <c:v>2</c:v>
                </c:pt>
                <c:pt idx="659">
                  <c:v>4</c:v>
                </c:pt>
                <c:pt idx="660">
                  <c:v>5</c:v>
                </c:pt>
                <c:pt idx="661">
                  <c:v>6</c:v>
                </c:pt>
                <c:pt idx="662">
                  <c:v>7</c:v>
                </c:pt>
                <c:pt idx="663">
                  <c:v>10</c:v>
                </c:pt>
                <c:pt idx="664">
                  <c:v>9</c:v>
                </c:pt>
                <c:pt idx="665">
                  <c:v>6</c:v>
                </c:pt>
                <c:pt idx="666">
                  <c:v>9</c:v>
                </c:pt>
                <c:pt idx="667">
                  <c:v>8</c:v>
                </c:pt>
                <c:pt idx="668">
                  <c:v>10</c:v>
                </c:pt>
                <c:pt idx="669">
                  <c:v>6</c:v>
                </c:pt>
                <c:pt idx="670">
                  <c:v>9</c:v>
                </c:pt>
                <c:pt idx="671">
                  <c:v>3</c:v>
                </c:pt>
                <c:pt idx="672">
                  <c:v>10</c:v>
                </c:pt>
                <c:pt idx="673">
                  <c:v>10</c:v>
                </c:pt>
                <c:pt idx="674">
                  <c:v>3</c:v>
                </c:pt>
                <c:pt idx="675">
                  <c:v>8</c:v>
                </c:pt>
                <c:pt idx="676">
                  <c:v>2</c:v>
                </c:pt>
                <c:pt idx="677">
                  <c:v>5</c:v>
                </c:pt>
                <c:pt idx="678">
                  <c:v>9</c:v>
                </c:pt>
                <c:pt idx="679">
                  <c:v>2</c:v>
                </c:pt>
                <c:pt idx="680">
                  <c:v>3</c:v>
                </c:pt>
                <c:pt idx="681">
                  <c:v>6</c:v>
                </c:pt>
                <c:pt idx="682">
                  <c:v>3</c:v>
                </c:pt>
                <c:pt idx="683">
                  <c:v>6</c:v>
                </c:pt>
                <c:pt idx="684">
                  <c:v>6</c:v>
                </c:pt>
                <c:pt idx="685">
                  <c:v>1</c:v>
                </c:pt>
                <c:pt idx="686">
                  <c:v>9</c:v>
                </c:pt>
                <c:pt idx="687">
                  <c:v>10</c:v>
                </c:pt>
                <c:pt idx="688">
                  <c:v>7</c:v>
                </c:pt>
                <c:pt idx="689">
                  <c:v>10</c:v>
                </c:pt>
                <c:pt idx="690">
                  <c:v>4</c:v>
                </c:pt>
                <c:pt idx="691">
                  <c:v>5</c:v>
                </c:pt>
                <c:pt idx="692">
                  <c:v>7</c:v>
                </c:pt>
                <c:pt idx="693">
                  <c:v>10</c:v>
                </c:pt>
                <c:pt idx="694">
                  <c:v>2</c:v>
                </c:pt>
                <c:pt idx="695">
                  <c:v>5</c:v>
                </c:pt>
                <c:pt idx="696">
                  <c:v>7</c:v>
                </c:pt>
                <c:pt idx="697">
                  <c:v>7</c:v>
                </c:pt>
                <c:pt idx="698">
                  <c:v>3</c:v>
                </c:pt>
                <c:pt idx="699">
                  <c:v>9</c:v>
                </c:pt>
                <c:pt idx="700">
                  <c:v>10</c:v>
                </c:pt>
                <c:pt idx="701">
                  <c:v>6</c:v>
                </c:pt>
                <c:pt idx="702">
                  <c:v>7</c:v>
                </c:pt>
                <c:pt idx="703">
                  <c:v>8</c:v>
                </c:pt>
                <c:pt idx="704">
                  <c:v>9</c:v>
                </c:pt>
                <c:pt idx="705">
                  <c:v>10</c:v>
                </c:pt>
                <c:pt idx="706">
                  <c:v>5</c:v>
                </c:pt>
                <c:pt idx="707">
                  <c:v>7</c:v>
                </c:pt>
                <c:pt idx="708">
                  <c:v>5</c:v>
                </c:pt>
                <c:pt idx="709">
                  <c:v>6</c:v>
                </c:pt>
                <c:pt idx="710">
                  <c:v>9</c:v>
                </c:pt>
                <c:pt idx="711">
                  <c:v>7</c:v>
                </c:pt>
                <c:pt idx="712">
                  <c:v>1</c:v>
                </c:pt>
                <c:pt idx="713">
                  <c:v>4</c:v>
                </c:pt>
                <c:pt idx="714">
                  <c:v>4</c:v>
                </c:pt>
                <c:pt idx="715">
                  <c:v>7</c:v>
                </c:pt>
                <c:pt idx="716">
                  <c:v>4</c:v>
                </c:pt>
                <c:pt idx="717">
                  <c:v>5</c:v>
                </c:pt>
                <c:pt idx="718">
                  <c:v>7</c:v>
                </c:pt>
                <c:pt idx="719">
                  <c:v>3</c:v>
                </c:pt>
                <c:pt idx="720">
                  <c:v>2</c:v>
                </c:pt>
                <c:pt idx="721">
                  <c:v>1</c:v>
                </c:pt>
                <c:pt idx="722">
                  <c:v>4</c:v>
                </c:pt>
                <c:pt idx="723">
                  <c:v>8</c:v>
                </c:pt>
                <c:pt idx="724">
                  <c:v>10</c:v>
                </c:pt>
                <c:pt idx="725">
                  <c:v>1</c:v>
                </c:pt>
                <c:pt idx="726">
                  <c:v>10</c:v>
                </c:pt>
                <c:pt idx="727">
                  <c:v>9</c:v>
                </c:pt>
                <c:pt idx="728">
                  <c:v>8</c:v>
                </c:pt>
                <c:pt idx="729">
                  <c:v>7</c:v>
                </c:pt>
                <c:pt idx="730">
                  <c:v>10</c:v>
                </c:pt>
                <c:pt idx="731">
                  <c:v>1</c:v>
                </c:pt>
                <c:pt idx="732">
                  <c:v>8</c:v>
                </c:pt>
                <c:pt idx="733">
                  <c:v>10</c:v>
                </c:pt>
                <c:pt idx="734">
                  <c:v>2</c:v>
                </c:pt>
                <c:pt idx="735">
                  <c:v>5</c:v>
                </c:pt>
                <c:pt idx="736">
                  <c:v>9</c:v>
                </c:pt>
                <c:pt idx="737">
                  <c:v>4</c:v>
                </c:pt>
                <c:pt idx="738">
                  <c:v>4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9</c:v>
                </c:pt>
                <c:pt idx="744">
                  <c:v>8</c:v>
                </c:pt>
                <c:pt idx="745">
                  <c:v>9</c:v>
                </c:pt>
                <c:pt idx="746">
                  <c:v>9</c:v>
                </c:pt>
                <c:pt idx="747">
                  <c:v>4</c:v>
                </c:pt>
                <c:pt idx="748">
                  <c:v>10</c:v>
                </c:pt>
                <c:pt idx="749">
                  <c:v>8</c:v>
                </c:pt>
                <c:pt idx="750">
                  <c:v>7</c:v>
                </c:pt>
                <c:pt idx="751">
                  <c:v>8</c:v>
                </c:pt>
                <c:pt idx="752">
                  <c:v>10</c:v>
                </c:pt>
                <c:pt idx="753">
                  <c:v>6</c:v>
                </c:pt>
                <c:pt idx="754">
                  <c:v>1</c:v>
                </c:pt>
                <c:pt idx="755">
                  <c:v>10</c:v>
                </c:pt>
                <c:pt idx="756">
                  <c:v>3</c:v>
                </c:pt>
                <c:pt idx="757">
                  <c:v>3</c:v>
                </c:pt>
                <c:pt idx="758">
                  <c:v>2</c:v>
                </c:pt>
                <c:pt idx="759">
                  <c:v>1</c:v>
                </c:pt>
                <c:pt idx="760">
                  <c:v>7</c:v>
                </c:pt>
                <c:pt idx="761">
                  <c:v>9</c:v>
                </c:pt>
                <c:pt idx="762">
                  <c:v>4</c:v>
                </c:pt>
                <c:pt idx="763">
                  <c:v>9</c:v>
                </c:pt>
                <c:pt idx="764">
                  <c:v>6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7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10</c:v>
                </c:pt>
                <c:pt idx="774">
                  <c:v>8</c:v>
                </c:pt>
                <c:pt idx="775">
                  <c:v>8</c:v>
                </c:pt>
                <c:pt idx="776">
                  <c:v>10</c:v>
                </c:pt>
                <c:pt idx="777">
                  <c:v>5</c:v>
                </c:pt>
                <c:pt idx="778">
                  <c:v>5</c:v>
                </c:pt>
                <c:pt idx="779">
                  <c:v>9</c:v>
                </c:pt>
                <c:pt idx="780">
                  <c:v>6</c:v>
                </c:pt>
                <c:pt idx="781">
                  <c:v>3</c:v>
                </c:pt>
                <c:pt idx="782">
                  <c:v>4</c:v>
                </c:pt>
                <c:pt idx="783">
                  <c:v>9</c:v>
                </c:pt>
                <c:pt idx="784">
                  <c:v>8</c:v>
                </c:pt>
                <c:pt idx="785">
                  <c:v>1</c:v>
                </c:pt>
                <c:pt idx="786">
                  <c:v>8</c:v>
                </c:pt>
                <c:pt idx="787">
                  <c:v>9</c:v>
                </c:pt>
                <c:pt idx="788">
                  <c:v>10</c:v>
                </c:pt>
                <c:pt idx="789">
                  <c:v>1</c:v>
                </c:pt>
                <c:pt idx="790">
                  <c:v>10</c:v>
                </c:pt>
                <c:pt idx="791">
                  <c:v>1</c:v>
                </c:pt>
                <c:pt idx="792">
                  <c:v>9</c:v>
                </c:pt>
                <c:pt idx="793">
                  <c:v>10</c:v>
                </c:pt>
                <c:pt idx="794">
                  <c:v>6</c:v>
                </c:pt>
                <c:pt idx="795">
                  <c:v>9</c:v>
                </c:pt>
                <c:pt idx="796">
                  <c:v>6</c:v>
                </c:pt>
                <c:pt idx="797">
                  <c:v>10</c:v>
                </c:pt>
                <c:pt idx="798">
                  <c:v>5</c:v>
                </c:pt>
                <c:pt idx="799">
                  <c:v>1</c:v>
                </c:pt>
              </c:numCache>
            </c:numRef>
          </c:xVal>
          <c:yVal>
            <c:numRef>
              <c:f>Sales!$C$2:$C$801</c:f>
              <c:numCache>
                <c:formatCode>General</c:formatCode>
                <c:ptCount val="800"/>
                <c:pt idx="0">
                  <c:v>35</c:v>
                </c:pt>
                <c:pt idx="1">
                  <c:v>47</c:v>
                </c:pt>
                <c:pt idx="2">
                  <c:v>13</c:v>
                </c:pt>
                <c:pt idx="3">
                  <c:v>50</c:v>
                </c:pt>
                <c:pt idx="4">
                  <c:v>35</c:v>
                </c:pt>
                <c:pt idx="5">
                  <c:v>25</c:v>
                </c:pt>
                <c:pt idx="6">
                  <c:v>44</c:v>
                </c:pt>
                <c:pt idx="7">
                  <c:v>44</c:v>
                </c:pt>
                <c:pt idx="8">
                  <c:v>45</c:v>
                </c:pt>
                <c:pt idx="9">
                  <c:v>4</c:v>
                </c:pt>
                <c:pt idx="10">
                  <c:v>4</c:v>
                </c:pt>
                <c:pt idx="11">
                  <c:v>16</c:v>
                </c:pt>
                <c:pt idx="12">
                  <c:v>7</c:v>
                </c:pt>
                <c:pt idx="13">
                  <c:v>39</c:v>
                </c:pt>
                <c:pt idx="14">
                  <c:v>22</c:v>
                </c:pt>
                <c:pt idx="15">
                  <c:v>48</c:v>
                </c:pt>
                <c:pt idx="16">
                  <c:v>38</c:v>
                </c:pt>
                <c:pt idx="17">
                  <c:v>23</c:v>
                </c:pt>
                <c:pt idx="18">
                  <c:v>29</c:v>
                </c:pt>
                <c:pt idx="19">
                  <c:v>9</c:v>
                </c:pt>
                <c:pt idx="20">
                  <c:v>1</c:v>
                </c:pt>
                <c:pt idx="21">
                  <c:v>17</c:v>
                </c:pt>
                <c:pt idx="22">
                  <c:v>43</c:v>
                </c:pt>
                <c:pt idx="23">
                  <c:v>26</c:v>
                </c:pt>
                <c:pt idx="24">
                  <c:v>20</c:v>
                </c:pt>
                <c:pt idx="25">
                  <c:v>36</c:v>
                </c:pt>
                <c:pt idx="26">
                  <c:v>47</c:v>
                </c:pt>
                <c:pt idx="27">
                  <c:v>41</c:v>
                </c:pt>
                <c:pt idx="28">
                  <c:v>17</c:v>
                </c:pt>
                <c:pt idx="29">
                  <c:v>15</c:v>
                </c:pt>
                <c:pt idx="30">
                  <c:v>1</c:v>
                </c:pt>
                <c:pt idx="31">
                  <c:v>4</c:v>
                </c:pt>
                <c:pt idx="32">
                  <c:v>38</c:v>
                </c:pt>
                <c:pt idx="33">
                  <c:v>4</c:v>
                </c:pt>
                <c:pt idx="34">
                  <c:v>1</c:v>
                </c:pt>
                <c:pt idx="35">
                  <c:v>34</c:v>
                </c:pt>
                <c:pt idx="36">
                  <c:v>16</c:v>
                </c:pt>
                <c:pt idx="37">
                  <c:v>35</c:v>
                </c:pt>
                <c:pt idx="38">
                  <c:v>5</c:v>
                </c:pt>
                <c:pt idx="39">
                  <c:v>39</c:v>
                </c:pt>
                <c:pt idx="40">
                  <c:v>13</c:v>
                </c:pt>
                <c:pt idx="41">
                  <c:v>11</c:v>
                </c:pt>
                <c:pt idx="42">
                  <c:v>15</c:v>
                </c:pt>
                <c:pt idx="43">
                  <c:v>22</c:v>
                </c:pt>
                <c:pt idx="44">
                  <c:v>18</c:v>
                </c:pt>
                <c:pt idx="45">
                  <c:v>41</c:v>
                </c:pt>
                <c:pt idx="46">
                  <c:v>34</c:v>
                </c:pt>
                <c:pt idx="47">
                  <c:v>37</c:v>
                </c:pt>
                <c:pt idx="48">
                  <c:v>17</c:v>
                </c:pt>
                <c:pt idx="49">
                  <c:v>30</c:v>
                </c:pt>
                <c:pt idx="50">
                  <c:v>30</c:v>
                </c:pt>
                <c:pt idx="51">
                  <c:v>42</c:v>
                </c:pt>
                <c:pt idx="52">
                  <c:v>16</c:v>
                </c:pt>
                <c:pt idx="53">
                  <c:v>50</c:v>
                </c:pt>
                <c:pt idx="54">
                  <c:v>6</c:v>
                </c:pt>
                <c:pt idx="55">
                  <c:v>22</c:v>
                </c:pt>
                <c:pt idx="56">
                  <c:v>14</c:v>
                </c:pt>
                <c:pt idx="57">
                  <c:v>25</c:v>
                </c:pt>
                <c:pt idx="58">
                  <c:v>18</c:v>
                </c:pt>
                <c:pt idx="59">
                  <c:v>5</c:v>
                </c:pt>
                <c:pt idx="60">
                  <c:v>38</c:v>
                </c:pt>
                <c:pt idx="61">
                  <c:v>34</c:v>
                </c:pt>
                <c:pt idx="62">
                  <c:v>14</c:v>
                </c:pt>
                <c:pt idx="63">
                  <c:v>44</c:v>
                </c:pt>
                <c:pt idx="64">
                  <c:v>17</c:v>
                </c:pt>
                <c:pt idx="65">
                  <c:v>38</c:v>
                </c:pt>
                <c:pt idx="66">
                  <c:v>28</c:v>
                </c:pt>
                <c:pt idx="67">
                  <c:v>35</c:v>
                </c:pt>
                <c:pt idx="68">
                  <c:v>9</c:v>
                </c:pt>
                <c:pt idx="69">
                  <c:v>35</c:v>
                </c:pt>
                <c:pt idx="70">
                  <c:v>24</c:v>
                </c:pt>
                <c:pt idx="71">
                  <c:v>8</c:v>
                </c:pt>
                <c:pt idx="72">
                  <c:v>48</c:v>
                </c:pt>
                <c:pt idx="73">
                  <c:v>5</c:v>
                </c:pt>
                <c:pt idx="74">
                  <c:v>23</c:v>
                </c:pt>
                <c:pt idx="75">
                  <c:v>3</c:v>
                </c:pt>
                <c:pt idx="76">
                  <c:v>35</c:v>
                </c:pt>
                <c:pt idx="77">
                  <c:v>13</c:v>
                </c:pt>
                <c:pt idx="78">
                  <c:v>24</c:v>
                </c:pt>
                <c:pt idx="79">
                  <c:v>10</c:v>
                </c:pt>
                <c:pt idx="80">
                  <c:v>23</c:v>
                </c:pt>
                <c:pt idx="81">
                  <c:v>5</c:v>
                </c:pt>
                <c:pt idx="82">
                  <c:v>2</c:v>
                </c:pt>
                <c:pt idx="83">
                  <c:v>27</c:v>
                </c:pt>
                <c:pt idx="84">
                  <c:v>25</c:v>
                </c:pt>
                <c:pt idx="85">
                  <c:v>19</c:v>
                </c:pt>
                <c:pt idx="86">
                  <c:v>45</c:v>
                </c:pt>
                <c:pt idx="87">
                  <c:v>33</c:v>
                </c:pt>
                <c:pt idx="88">
                  <c:v>30</c:v>
                </c:pt>
                <c:pt idx="89">
                  <c:v>5</c:v>
                </c:pt>
                <c:pt idx="90">
                  <c:v>1</c:v>
                </c:pt>
                <c:pt idx="91">
                  <c:v>30</c:v>
                </c:pt>
                <c:pt idx="92">
                  <c:v>16</c:v>
                </c:pt>
                <c:pt idx="93">
                  <c:v>11</c:v>
                </c:pt>
                <c:pt idx="94">
                  <c:v>24</c:v>
                </c:pt>
                <c:pt idx="95">
                  <c:v>50</c:v>
                </c:pt>
                <c:pt idx="96">
                  <c:v>8</c:v>
                </c:pt>
                <c:pt idx="97">
                  <c:v>2</c:v>
                </c:pt>
                <c:pt idx="98">
                  <c:v>1</c:v>
                </c:pt>
                <c:pt idx="99">
                  <c:v>29</c:v>
                </c:pt>
                <c:pt idx="100">
                  <c:v>9</c:v>
                </c:pt>
                <c:pt idx="101">
                  <c:v>27</c:v>
                </c:pt>
                <c:pt idx="102">
                  <c:v>33</c:v>
                </c:pt>
                <c:pt idx="103">
                  <c:v>9</c:v>
                </c:pt>
                <c:pt idx="104">
                  <c:v>25</c:v>
                </c:pt>
                <c:pt idx="105">
                  <c:v>15</c:v>
                </c:pt>
                <c:pt idx="106">
                  <c:v>23</c:v>
                </c:pt>
                <c:pt idx="107">
                  <c:v>9</c:v>
                </c:pt>
                <c:pt idx="108">
                  <c:v>12</c:v>
                </c:pt>
                <c:pt idx="109">
                  <c:v>27</c:v>
                </c:pt>
                <c:pt idx="110">
                  <c:v>39</c:v>
                </c:pt>
                <c:pt idx="111">
                  <c:v>43</c:v>
                </c:pt>
                <c:pt idx="112">
                  <c:v>21</c:v>
                </c:pt>
                <c:pt idx="113">
                  <c:v>13</c:v>
                </c:pt>
                <c:pt idx="114">
                  <c:v>4</c:v>
                </c:pt>
                <c:pt idx="115">
                  <c:v>16</c:v>
                </c:pt>
                <c:pt idx="116">
                  <c:v>14</c:v>
                </c:pt>
                <c:pt idx="117">
                  <c:v>42</c:v>
                </c:pt>
                <c:pt idx="118">
                  <c:v>6</c:v>
                </c:pt>
                <c:pt idx="119">
                  <c:v>36</c:v>
                </c:pt>
                <c:pt idx="120">
                  <c:v>41</c:v>
                </c:pt>
                <c:pt idx="121">
                  <c:v>39</c:v>
                </c:pt>
                <c:pt idx="122">
                  <c:v>4</c:v>
                </c:pt>
                <c:pt idx="123">
                  <c:v>29</c:v>
                </c:pt>
                <c:pt idx="124">
                  <c:v>30</c:v>
                </c:pt>
                <c:pt idx="125">
                  <c:v>13</c:v>
                </c:pt>
                <c:pt idx="126">
                  <c:v>7</c:v>
                </c:pt>
                <c:pt idx="127">
                  <c:v>33</c:v>
                </c:pt>
                <c:pt idx="128">
                  <c:v>33</c:v>
                </c:pt>
                <c:pt idx="129">
                  <c:v>14</c:v>
                </c:pt>
                <c:pt idx="130">
                  <c:v>27</c:v>
                </c:pt>
                <c:pt idx="131">
                  <c:v>6</c:v>
                </c:pt>
                <c:pt idx="132">
                  <c:v>42</c:v>
                </c:pt>
                <c:pt idx="133">
                  <c:v>38</c:v>
                </c:pt>
                <c:pt idx="134">
                  <c:v>35</c:v>
                </c:pt>
                <c:pt idx="135">
                  <c:v>6</c:v>
                </c:pt>
                <c:pt idx="136">
                  <c:v>38</c:v>
                </c:pt>
                <c:pt idx="137">
                  <c:v>13</c:v>
                </c:pt>
                <c:pt idx="138">
                  <c:v>13</c:v>
                </c:pt>
                <c:pt idx="139">
                  <c:v>33</c:v>
                </c:pt>
                <c:pt idx="140">
                  <c:v>36</c:v>
                </c:pt>
                <c:pt idx="141">
                  <c:v>50</c:v>
                </c:pt>
                <c:pt idx="142">
                  <c:v>2</c:v>
                </c:pt>
                <c:pt idx="143">
                  <c:v>29</c:v>
                </c:pt>
                <c:pt idx="144">
                  <c:v>1</c:v>
                </c:pt>
                <c:pt idx="145">
                  <c:v>3</c:v>
                </c:pt>
                <c:pt idx="146">
                  <c:v>46</c:v>
                </c:pt>
                <c:pt idx="147">
                  <c:v>13</c:v>
                </c:pt>
                <c:pt idx="148">
                  <c:v>22</c:v>
                </c:pt>
                <c:pt idx="149">
                  <c:v>6</c:v>
                </c:pt>
                <c:pt idx="150">
                  <c:v>36</c:v>
                </c:pt>
                <c:pt idx="151">
                  <c:v>29</c:v>
                </c:pt>
                <c:pt idx="152">
                  <c:v>46</c:v>
                </c:pt>
                <c:pt idx="153">
                  <c:v>43</c:v>
                </c:pt>
                <c:pt idx="154">
                  <c:v>23</c:v>
                </c:pt>
                <c:pt idx="155">
                  <c:v>13</c:v>
                </c:pt>
                <c:pt idx="156">
                  <c:v>8</c:v>
                </c:pt>
                <c:pt idx="157">
                  <c:v>31</c:v>
                </c:pt>
                <c:pt idx="158">
                  <c:v>15</c:v>
                </c:pt>
                <c:pt idx="159">
                  <c:v>18</c:v>
                </c:pt>
                <c:pt idx="160">
                  <c:v>24</c:v>
                </c:pt>
                <c:pt idx="161">
                  <c:v>32</c:v>
                </c:pt>
                <c:pt idx="162">
                  <c:v>25</c:v>
                </c:pt>
                <c:pt idx="163">
                  <c:v>33</c:v>
                </c:pt>
                <c:pt idx="164">
                  <c:v>24</c:v>
                </c:pt>
                <c:pt idx="165">
                  <c:v>31</c:v>
                </c:pt>
                <c:pt idx="166">
                  <c:v>40</c:v>
                </c:pt>
                <c:pt idx="167">
                  <c:v>37</c:v>
                </c:pt>
                <c:pt idx="168">
                  <c:v>43</c:v>
                </c:pt>
                <c:pt idx="169">
                  <c:v>5</c:v>
                </c:pt>
                <c:pt idx="170">
                  <c:v>16</c:v>
                </c:pt>
                <c:pt idx="171">
                  <c:v>39</c:v>
                </c:pt>
                <c:pt idx="172">
                  <c:v>7</c:v>
                </c:pt>
                <c:pt idx="173">
                  <c:v>24</c:v>
                </c:pt>
                <c:pt idx="174">
                  <c:v>14</c:v>
                </c:pt>
                <c:pt idx="175">
                  <c:v>34</c:v>
                </c:pt>
                <c:pt idx="176">
                  <c:v>20</c:v>
                </c:pt>
                <c:pt idx="177">
                  <c:v>25</c:v>
                </c:pt>
                <c:pt idx="178">
                  <c:v>13</c:v>
                </c:pt>
                <c:pt idx="179">
                  <c:v>7</c:v>
                </c:pt>
                <c:pt idx="180">
                  <c:v>27</c:v>
                </c:pt>
                <c:pt idx="181">
                  <c:v>37</c:v>
                </c:pt>
                <c:pt idx="182">
                  <c:v>24</c:v>
                </c:pt>
                <c:pt idx="183">
                  <c:v>49</c:v>
                </c:pt>
                <c:pt idx="184">
                  <c:v>1</c:v>
                </c:pt>
                <c:pt idx="185">
                  <c:v>6</c:v>
                </c:pt>
                <c:pt idx="186">
                  <c:v>41</c:v>
                </c:pt>
                <c:pt idx="187">
                  <c:v>24</c:v>
                </c:pt>
                <c:pt idx="188">
                  <c:v>24</c:v>
                </c:pt>
                <c:pt idx="189">
                  <c:v>24</c:v>
                </c:pt>
                <c:pt idx="190">
                  <c:v>2</c:v>
                </c:pt>
                <c:pt idx="191">
                  <c:v>19</c:v>
                </c:pt>
                <c:pt idx="192">
                  <c:v>23</c:v>
                </c:pt>
                <c:pt idx="193">
                  <c:v>27</c:v>
                </c:pt>
                <c:pt idx="194">
                  <c:v>24</c:v>
                </c:pt>
                <c:pt idx="195">
                  <c:v>26</c:v>
                </c:pt>
                <c:pt idx="196">
                  <c:v>44</c:v>
                </c:pt>
                <c:pt idx="197">
                  <c:v>24</c:v>
                </c:pt>
                <c:pt idx="198">
                  <c:v>9</c:v>
                </c:pt>
                <c:pt idx="199">
                  <c:v>31</c:v>
                </c:pt>
                <c:pt idx="200">
                  <c:v>14</c:v>
                </c:pt>
                <c:pt idx="201">
                  <c:v>4</c:v>
                </c:pt>
                <c:pt idx="202">
                  <c:v>24</c:v>
                </c:pt>
                <c:pt idx="203">
                  <c:v>43</c:v>
                </c:pt>
                <c:pt idx="204">
                  <c:v>17</c:v>
                </c:pt>
                <c:pt idx="205">
                  <c:v>18</c:v>
                </c:pt>
                <c:pt idx="206">
                  <c:v>24</c:v>
                </c:pt>
                <c:pt idx="207">
                  <c:v>49</c:v>
                </c:pt>
                <c:pt idx="208">
                  <c:v>24</c:v>
                </c:pt>
                <c:pt idx="209">
                  <c:v>5</c:v>
                </c:pt>
                <c:pt idx="210">
                  <c:v>24</c:v>
                </c:pt>
                <c:pt idx="211">
                  <c:v>42</c:v>
                </c:pt>
                <c:pt idx="212">
                  <c:v>2</c:v>
                </c:pt>
                <c:pt idx="213">
                  <c:v>5</c:v>
                </c:pt>
                <c:pt idx="214">
                  <c:v>43</c:v>
                </c:pt>
                <c:pt idx="215">
                  <c:v>24</c:v>
                </c:pt>
                <c:pt idx="216">
                  <c:v>6</c:v>
                </c:pt>
                <c:pt idx="217">
                  <c:v>8</c:v>
                </c:pt>
                <c:pt idx="218">
                  <c:v>33</c:v>
                </c:pt>
                <c:pt idx="219">
                  <c:v>19</c:v>
                </c:pt>
                <c:pt idx="220">
                  <c:v>24</c:v>
                </c:pt>
                <c:pt idx="221">
                  <c:v>5</c:v>
                </c:pt>
                <c:pt idx="222">
                  <c:v>10</c:v>
                </c:pt>
                <c:pt idx="223">
                  <c:v>33</c:v>
                </c:pt>
                <c:pt idx="224">
                  <c:v>13</c:v>
                </c:pt>
                <c:pt idx="225">
                  <c:v>28</c:v>
                </c:pt>
                <c:pt idx="226">
                  <c:v>29</c:v>
                </c:pt>
                <c:pt idx="227">
                  <c:v>9</c:v>
                </c:pt>
                <c:pt idx="228">
                  <c:v>4</c:v>
                </c:pt>
                <c:pt idx="229">
                  <c:v>3</c:v>
                </c:pt>
                <c:pt idx="230">
                  <c:v>10</c:v>
                </c:pt>
                <c:pt idx="231">
                  <c:v>9</c:v>
                </c:pt>
                <c:pt idx="232">
                  <c:v>48</c:v>
                </c:pt>
                <c:pt idx="233">
                  <c:v>24</c:v>
                </c:pt>
                <c:pt idx="234">
                  <c:v>36</c:v>
                </c:pt>
                <c:pt idx="235">
                  <c:v>37</c:v>
                </c:pt>
                <c:pt idx="236">
                  <c:v>45</c:v>
                </c:pt>
                <c:pt idx="237">
                  <c:v>24</c:v>
                </c:pt>
                <c:pt idx="238">
                  <c:v>21</c:v>
                </c:pt>
                <c:pt idx="239">
                  <c:v>19</c:v>
                </c:pt>
                <c:pt idx="240">
                  <c:v>3</c:v>
                </c:pt>
                <c:pt idx="241">
                  <c:v>24</c:v>
                </c:pt>
                <c:pt idx="242">
                  <c:v>3</c:v>
                </c:pt>
                <c:pt idx="243">
                  <c:v>17</c:v>
                </c:pt>
                <c:pt idx="244">
                  <c:v>48</c:v>
                </c:pt>
                <c:pt idx="245">
                  <c:v>19</c:v>
                </c:pt>
                <c:pt idx="246">
                  <c:v>9</c:v>
                </c:pt>
                <c:pt idx="247">
                  <c:v>33</c:v>
                </c:pt>
                <c:pt idx="248">
                  <c:v>34</c:v>
                </c:pt>
                <c:pt idx="249">
                  <c:v>42</c:v>
                </c:pt>
                <c:pt idx="250">
                  <c:v>21</c:v>
                </c:pt>
                <c:pt idx="251">
                  <c:v>16</c:v>
                </c:pt>
                <c:pt idx="252">
                  <c:v>13</c:v>
                </c:pt>
                <c:pt idx="253">
                  <c:v>9</c:v>
                </c:pt>
                <c:pt idx="254">
                  <c:v>28</c:v>
                </c:pt>
                <c:pt idx="255">
                  <c:v>24</c:v>
                </c:pt>
                <c:pt idx="256">
                  <c:v>22</c:v>
                </c:pt>
                <c:pt idx="257">
                  <c:v>21</c:v>
                </c:pt>
                <c:pt idx="258">
                  <c:v>14</c:v>
                </c:pt>
                <c:pt idx="259">
                  <c:v>28</c:v>
                </c:pt>
                <c:pt idx="260">
                  <c:v>16</c:v>
                </c:pt>
                <c:pt idx="261">
                  <c:v>3</c:v>
                </c:pt>
                <c:pt idx="262">
                  <c:v>10</c:v>
                </c:pt>
                <c:pt idx="263">
                  <c:v>18</c:v>
                </c:pt>
                <c:pt idx="264">
                  <c:v>24</c:v>
                </c:pt>
                <c:pt idx="265">
                  <c:v>28</c:v>
                </c:pt>
                <c:pt idx="266">
                  <c:v>1</c:v>
                </c:pt>
                <c:pt idx="267">
                  <c:v>38</c:v>
                </c:pt>
                <c:pt idx="268">
                  <c:v>12</c:v>
                </c:pt>
                <c:pt idx="269">
                  <c:v>2</c:v>
                </c:pt>
                <c:pt idx="270">
                  <c:v>48</c:v>
                </c:pt>
                <c:pt idx="271">
                  <c:v>11</c:v>
                </c:pt>
                <c:pt idx="272">
                  <c:v>8</c:v>
                </c:pt>
                <c:pt idx="273">
                  <c:v>26</c:v>
                </c:pt>
                <c:pt idx="274">
                  <c:v>14</c:v>
                </c:pt>
                <c:pt idx="275">
                  <c:v>45</c:v>
                </c:pt>
                <c:pt idx="276">
                  <c:v>8</c:v>
                </c:pt>
                <c:pt idx="277">
                  <c:v>27</c:v>
                </c:pt>
                <c:pt idx="278">
                  <c:v>33</c:v>
                </c:pt>
                <c:pt idx="279">
                  <c:v>35</c:v>
                </c:pt>
                <c:pt idx="280">
                  <c:v>43</c:v>
                </c:pt>
                <c:pt idx="281">
                  <c:v>21</c:v>
                </c:pt>
                <c:pt idx="282">
                  <c:v>16</c:v>
                </c:pt>
                <c:pt idx="283">
                  <c:v>20</c:v>
                </c:pt>
                <c:pt idx="284">
                  <c:v>5</c:v>
                </c:pt>
                <c:pt idx="285">
                  <c:v>6</c:v>
                </c:pt>
                <c:pt idx="286">
                  <c:v>30</c:v>
                </c:pt>
                <c:pt idx="287">
                  <c:v>12</c:v>
                </c:pt>
                <c:pt idx="288">
                  <c:v>8</c:v>
                </c:pt>
                <c:pt idx="289">
                  <c:v>19</c:v>
                </c:pt>
                <c:pt idx="290">
                  <c:v>49</c:v>
                </c:pt>
                <c:pt idx="291">
                  <c:v>4</c:v>
                </c:pt>
                <c:pt idx="292">
                  <c:v>26</c:v>
                </c:pt>
                <c:pt idx="293">
                  <c:v>43</c:v>
                </c:pt>
                <c:pt idx="294">
                  <c:v>48</c:v>
                </c:pt>
                <c:pt idx="295">
                  <c:v>3</c:v>
                </c:pt>
                <c:pt idx="296">
                  <c:v>3</c:v>
                </c:pt>
                <c:pt idx="297">
                  <c:v>37</c:v>
                </c:pt>
                <c:pt idx="298">
                  <c:v>27</c:v>
                </c:pt>
                <c:pt idx="299">
                  <c:v>40</c:v>
                </c:pt>
                <c:pt idx="300">
                  <c:v>25</c:v>
                </c:pt>
                <c:pt idx="301">
                  <c:v>10</c:v>
                </c:pt>
                <c:pt idx="302">
                  <c:v>20</c:v>
                </c:pt>
                <c:pt idx="303">
                  <c:v>37</c:v>
                </c:pt>
                <c:pt idx="304">
                  <c:v>11</c:v>
                </c:pt>
                <c:pt idx="305">
                  <c:v>47</c:v>
                </c:pt>
                <c:pt idx="306">
                  <c:v>27</c:v>
                </c:pt>
                <c:pt idx="307">
                  <c:v>43</c:v>
                </c:pt>
                <c:pt idx="308">
                  <c:v>26</c:v>
                </c:pt>
                <c:pt idx="309">
                  <c:v>18</c:v>
                </c:pt>
                <c:pt idx="310">
                  <c:v>45</c:v>
                </c:pt>
                <c:pt idx="311">
                  <c:v>14</c:v>
                </c:pt>
                <c:pt idx="312">
                  <c:v>33</c:v>
                </c:pt>
                <c:pt idx="313">
                  <c:v>19</c:v>
                </c:pt>
                <c:pt idx="314">
                  <c:v>12</c:v>
                </c:pt>
                <c:pt idx="315">
                  <c:v>23</c:v>
                </c:pt>
                <c:pt idx="316">
                  <c:v>40</c:v>
                </c:pt>
                <c:pt idx="317">
                  <c:v>45</c:v>
                </c:pt>
                <c:pt idx="318">
                  <c:v>4</c:v>
                </c:pt>
                <c:pt idx="319">
                  <c:v>10</c:v>
                </c:pt>
                <c:pt idx="320">
                  <c:v>30</c:v>
                </c:pt>
                <c:pt idx="321">
                  <c:v>44</c:v>
                </c:pt>
                <c:pt idx="322">
                  <c:v>47</c:v>
                </c:pt>
                <c:pt idx="323">
                  <c:v>32</c:v>
                </c:pt>
                <c:pt idx="324">
                  <c:v>1</c:v>
                </c:pt>
                <c:pt idx="325">
                  <c:v>24</c:v>
                </c:pt>
                <c:pt idx="326">
                  <c:v>47</c:v>
                </c:pt>
                <c:pt idx="327">
                  <c:v>47</c:v>
                </c:pt>
                <c:pt idx="328">
                  <c:v>21</c:v>
                </c:pt>
                <c:pt idx="329">
                  <c:v>31</c:v>
                </c:pt>
                <c:pt idx="330">
                  <c:v>39</c:v>
                </c:pt>
                <c:pt idx="331">
                  <c:v>43</c:v>
                </c:pt>
                <c:pt idx="332">
                  <c:v>34</c:v>
                </c:pt>
                <c:pt idx="333">
                  <c:v>18</c:v>
                </c:pt>
                <c:pt idx="334">
                  <c:v>34</c:v>
                </c:pt>
                <c:pt idx="335">
                  <c:v>42</c:v>
                </c:pt>
                <c:pt idx="336">
                  <c:v>17</c:v>
                </c:pt>
                <c:pt idx="337">
                  <c:v>2</c:v>
                </c:pt>
                <c:pt idx="338">
                  <c:v>7</c:v>
                </c:pt>
                <c:pt idx="339">
                  <c:v>36</c:v>
                </c:pt>
                <c:pt idx="340">
                  <c:v>40</c:v>
                </c:pt>
                <c:pt idx="341">
                  <c:v>33</c:v>
                </c:pt>
                <c:pt idx="342">
                  <c:v>23</c:v>
                </c:pt>
                <c:pt idx="343">
                  <c:v>25</c:v>
                </c:pt>
                <c:pt idx="344">
                  <c:v>19</c:v>
                </c:pt>
                <c:pt idx="345">
                  <c:v>12</c:v>
                </c:pt>
                <c:pt idx="346">
                  <c:v>21</c:v>
                </c:pt>
                <c:pt idx="347">
                  <c:v>3</c:v>
                </c:pt>
                <c:pt idx="348">
                  <c:v>39</c:v>
                </c:pt>
                <c:pt idx="349">
                  <c:v>32</c:v>
                </c:pt>
                <c:pt idx="350">
                  <c:v>11</c:v>
                </c:pt>
                <c:pt idx="351">
                  <c:v>25</c:v>
                </c:pt>
                <c:pt idx="352">
                  <c:v>1</c:v>
                </c:pt>
                <c:pt idx="353">
                  <c:v>38</c:v>
                </c:pt>
                <c:pt idx="354">
                  <c:v>14</c:v>
                </c:pt>
                <c:pt idx="355">
                  <c:v>39</c:v>
                </c:pt>
                <c:pt idx="356">
                  <c:v>19</c:v>
                </c:pt>
                <c:pt idx="357">
                  <c:v>27</c:v>
                </c:pt>
                <c:pt idx="358">
                  <c:v>47</c:v>
                </c:pt>
                <c:pt idx="359">
                  <c:v>50</c:v>
                </c:pt>
                <c:pt idx="360">
                  <c:v>16</c:v>
                </c:pt>
                <c:pt idx="361">
                  <c:v>41</c:v>
                </c:pt>
                <c:pt idx="362">
                  <c:v>50</c:v>
                </c:pt>
                <c:pt idx="363">
                  <c:v>10</c:v>
                </c:pt>
                <c:pt idx="364">
                  <c:v>2</c:v>
                </c:pt>
                <c:pt idx="365">
                  <c:v>2</c:v>
                </c:pt>
                <c:pt idx="366">
                  <c:v>36</c:v>
                </c:pt>
                <c:pt idx="367">
                  <c:v>19</c:v>
                </c:pt>
                <c:pt idx="368">
                  <c:v>11</c:v>
                </c:pt>
                <c:pt idx="369">
                  <c:v>44</c:v>
                </c:pt>
                <c:pt idx="370">
                  <c:v>31</c:v>
                </c:pt>
                <c:pt idx="371">
                  <c:v>32</c:v>
                </c:pt>
                <c:pt idx="372">
                  <c:v>47</c:v>
                </c:pt>
                <c:pt idx="373">
                  <c:v>16</c:v>
                </c:pt>
                <c:pt idx="374">
                  <c:v>10</c:v>
                </c:pt>
                <c:pt idx="375">
                  <c:v>30</c:v>
                </c:pt>
                <c:pt idx="376">
                  <c:v>21</c:v>
                </c:pt>
                <c:pt idx="377">
                  <c:v>37</c:v>
                </c:pt>
                <c:pt idx="378">
                  <c:v>23</c:v>
                </c:pt>
                <c:pt idx="379">
                  <c:v>48</c:v>
                </c:pt>
                <c:pt idx="380">
                  <c:v>41</c:v>
                </c:pt>
                <c:pt idx="381">
                  <c:v>31</c:v>
                </c:pt>
                <c:pt idx="382">
                  <c:v>18</c:v>
                </c:pt>
                <c:pt idx="383">
                  <c:v>16</c:v>
                </c:pt>
                <c:pt idx="384">
                  <c:v>26</c:v>
                </c:pt>
                <c:pt idx="385">
                  <c:v>13</c:v>
                </c:pt>
                <c:pt idx="386">
                  <c:v>16</c:v>
                </c:pt>
                <c:pt idx="387">
                  <c:v>11</c:v>
                </c:pt>
                <c:pt idx="388">
                  <c:v>4</c:v>
                </c:pt>
                <c:pt idx="389">
                  <c:v>23</c:v>
                </c:pt>
                <c:pt idx="390">
                  <c:v>35</c:v>
                </c:pt>
                <c:pt idx="391">
                  <c:v>4</c:v>
                </c:pt>
                <c:pt idx="392">
                  <c:v>6</c:v>
                </c:pt>
                <c:pt idx="393">
                  <c:v>3</c:v>
                </c:pt>
                <c:pt idx="394">
                  <c:v>8</c:v>
                </c:pt>
                <c:pt idx="395">
                  <c:v>29</c:v>
                </c:pt>
                <c:pt idx="396">
                  <c:v>14</c:v>
                </c:pt>
                <c:pt idx="397">
                  <c:v>15</c:v>
                </c:pt>
                <c:pt idx="398">
                  <c:v>45</c:v>
                </c:pt>
                <c:pt idx="399">
                  <c:v>21</c:v>
                </c:pt>
                <c:pt idx="400">
                  <c:v>43</c:v>
                </c:pt>
                <c:pt idx="401">
                  <c:v>21</c:v>
                </c:pt>
                <c:pt idx="402">
                  <c:v>37</c:v>
                </c:pt>
                <c:pt idx="403">
                  <c:v>1</c:v>
                </c:pt>
                <c:pt idx="404">
                  <c:v>3</c:v>
                </c:pt>
                <c:pt idx="405">
                  <c:v>24</c:v>
                </c:pt>
                <c:pt idx="406">
                  <c:v>35</c:v>
                </c:pt>
                <c:pt idx="407">
                  <c:v>19</c:v>
                </c:pt>
                <c:pt idx="408">
                  <c:v>32</c:v>
                </c:pt>
                <c:pt idx="409">
                  <c:v>1</c:v>
                </c:pt>
                <c:pt idx="410">
                  <c:v>40</c:v>
                </c:pt>
                <c:pt idx="411">
                  <c:v>11</c:v>
                </c:pt>
                <c:pt idx="412">
                  <c:v>5</c:v>
                </c:pt>
                <c:pt idx="413">
                  <c:v>9</c:v>
                </c:pt>
                <c:pt idx="414">
                  <c:v>18</c:v>
                </c:pt>
                <c:pt idx="415">
                  <c:v>47</c:v>
                </c:pt>
                <c:pt idx="416">
                  <c:v>14</c:v>
                </c:pt>
                <c:pt idx="417">
                  <c:v>50</c:v>
                </c:pt>
                <c:pt idx="418">
                  <c:v>41</c:v>
                </c:pt>
                <c:pt idx="419">
                  <c:v>20</c:v>
                </c:pt>
                <c:pt idx="420">
                  <c:v>35</c:v>
                </c:pt>
                <c:pt idx="421">
                  <c:v>15</c:v>
                </c:pt>
                <c:pt idx="422">
                  <c:v>50</c:v>
                </c:pt>
                <c:pt idx="423">
                  <c:v>24</c:v>
                </c:pt>
                <c:pt idx="424">
                  <c:v>25</c:v>
                </c:pt>
                <c:pt idx="425">
                  <c:v>27</c:v>
                </c:pt>
                <c:pt idx="426">
                  <c:v>1</c:v>
                </c:pt>
                <c:pt idx="427">
                  <c:v>29</c:v>
                </c:pt>
                <c:pt idx="428">
                  <c:v>26</c:v>
                </c:pt>
                <c:pt idx="429">
                  <c:v>40</c:v>
                </c:pt>
                <c:pt idx="430">
                  <c:v>38</c:v>
                </c:pt>
                <c:pt idx="431">
                  <c:v>43</c:v>
                </c:pt>
                <c:pt idx="432">
                  <c:v>34</c:v>
                </c:pt>
                <c:pt idx="433">
                  <c:v>50</c:v>
                </c:pt>
                <c:pt idx="434">
                  <c:v>37</c:v>
                </c:pt>
                <c:pt idx="435">
                  <c:v>38</c:v>
                </c:pt>
                <c:pt idx="436">
                  <c:v>31</c:v>
                </c:pt>
                <c:pt idx="437">
                  <c:v>14</c:v>
                </c:pt>
                <c:pt idx="438">
                  <c:v>12</c:v>
                </c:pt>
                <c:pt idx="439">
                  <c:v>22</c:v>
                </c:pt>
                <c:pt idx="440">
                  <c:v>16</c:v>
                </c:pt>
                <c:pt idx="441">
                  <c:v>39</c:v>
                </c:pt>
                <c:pt idx="442">
                  <c:v>19</c:v>
                </c:pt>
                <c:pt idx="443">
                  <c:v>5</c:v>
                </c:pt>
                <c:pt idx="444">
                  <c:v>26</c:v>
                </c:pt>
                <c:pt idx="445">
                  <c:v>30</c:v>
                </c:pt>
                <c:pt idx="446">
                  <c:v>38</c:v>
                </c:pt>
                <c:pt idx="447">
                  <c:v>27</c:v>
                </c:pt>
                <c:pt idx="448">
                  <c:v>2</c:v>
                </c:pt>
                <c:pt idx="449">
                  <c:v>24</c:v>
                </c:pt>
                <c:pt idx="450">
                  <c:v>7</c:v>
                </c:pt>
                <c:pt idx="451">
                  <c:v>38</c:v>
                </c:pt>
                <c:pt idx="452">
                  <c:v>32</c:v>
                </c:pt>
                <c:pt idx="453">
                  <c:v>26</c:v>
                </c:pt>
                <c:pt idx="454">
                  <c:v>23</c:v>
                </c:pt>
                <c:pt idx="455">
                  <c:v>31</c:v>
                </c:pt>
                <c:pt idx="456">
                  <c:v>42</c:v>
                </c:pt>
                <c:pt idx="457">
                  <c:v>12</c:v>
                </c:pt>
                <c:pt idx="458">
                  <c:v>38</c:v>
                </c:pt>
                <c:pt idx="459">
                  <c:v>20</c:v>
                </c:pt>
                <c:pt idx="460">
                  <c:v>28</c:v>
                </c:pt>
                <c:pt idx="461">
                  <c:v>15</c:v>
                </c:pt>
                <c:pt idx="462">
                  <c:v>22</c:v>
                </c:pt>
                <c:pt idx="463">
                  <c:v>45</c:v>
                </c:pt>
                <c:pt idx="464">
                  <c:v>22</c:v>
                </c:pt>
                <c:pt idx="465">
                  <c:v>30</c:v>
                </c:pt>
                <c:pt idx="466">
                  <c:v>43</c:v>
                </c:pt>
                <c:pt idx="467">
                  <c:v>11</c:v>
                </c:pt>
                <c:pt idx="468">
                  <c:v>48</c:v>
                </c:pt>
                <c:pt idx="469">
                  <c:v>25</c:v>
                </c:pt>
                <c:pt idx="470">
                  <c:v>36</c:v>
                </c:pt>
                <c:pt idx="471">
                  <c:v>13</c:v>
                </c:pt>
                <c:pt idx="472">
                  <c:v>23</c:v>
                </c:pt>
                <c:pt idx="473">
                  <c:v>34</c:v>
                </c:pt>
                <c:pt idx="474">
                  <c:v>29</c:v>
                </c:pt>
                <c:pt idx="475">
                  <c:v>13</c:v>
                </c:pt>
                <c:pt idx="476">
                  <c:v>10</c:v>
                </c:pt>
                <c:pt idx="477">
                  <c:v>13</c:v>
                </c:pt>
                <c:pt idx="478">
                  <c:v>36</c:v>
                </c:pt>
                <c:pt idx="479">
                  <c:v>44</c:v>
                </c:pt>
                <c:pt idx="480">
                  <c:v>11</c:v>
                </c:pt>
                <c:pt idx="481">
                  <c:v>33</c:v>
                </c:pt>
                <c:pt idx="482">
                  <c:v>25</c:v>
                </c:pt>
                <c:pt idx="483">
                  <c:v>41</c:v>
                </c:pt>
                <c:pt idx="484">
                  <c:v>17</c:v>
                </c:pt>
                <c:pt idx="485">
                  <c:v>31</c:v>
                </c:pt>
                <c:pt idx="486">
                  <c:v>35</c:v>
                </c:pt>
                <c:pt idx="487">
                  <c:v>45</c:v>
                </c:pt>
                <c:pt idx="488">
                  <c:v>23</c:v>
                </c:pt>
                <c:pt idx="489">
                  <c:v>46</c:v>
                </c:pt>
                <c:pt idx="490">
                  <c:v>47</c:v>
                </c:pt>
                <c:pt idx="491">
                  <c:v>29</c:v>
                </c:pt>
                <c:pt idx="492">
                  <c:v>37</c:v>
                </c:pt>
                <c:pt idx="493">
                  <c:v>14</c:v>
                </c:pt>
                <c:pt idx="494">
                  <c:v>18</c:v>
                </c:pt>
                <c:pt idx="495">
                  <c:v>14</c:v>
                </c:pt>
                <c:pt idx="496">
                  <c:v>1</c:v>
                </c:pt>
                <c:pt idx="497">
                  <c:v>22</c:v>
                </c:pt>
                <c:pt idx="498">
                  <c:v>15</c:v>
                </c:pt>
                <c:pt idx="499">
                  <c:v>34</c:v>
                </c:pt>
                <c:pt idx="500">
                  <c:v>26</c:v>
                </c:pt>
                <c:pt idx="501">
                  <c:v>33</c:v>
                </c:pt>
                <c:pt idx="502">
                  <c:v>14</c:v>
                </c:pt>
                <c:pt idx="503">
                  <c:v>19</c:v>
                </c:pt>
                <c:pt idx="504">
                  <c:v>32</c:v>
                </c:pt>
                <c:pt idx="505">
                  <c:v>5</c:v>
                </c:pt>
                <c:pt idx="506">
                  <c:v>28</c:v>
                </c:pt>
                <c:pt idx="507">
                  <c:v>6</c:v>
                </c:pt>
                <c:pt idx="508">
                  <c:v>28</c:v>
                </c:pt>
                <c:pt idx="509">
                  <c:v>14</c:v>
                </c:pt>
                <c:pt idx="510">
                  <c:v>32</c:v>
                </c:pt>
                <c:pt idx="511">
                  <c:v>10</c:v>
                </c:pt>
                <c:pt idx="512">
                  <c:v>13</c:v>
                </c:pt>
                <c:pt idx="513">
                  <c:v>18</c:v>
                </c:pt>
                <c:pt idx="514">
                  <c:v>1</c:v>
                </c:pt>
                <c:pt idx="515">
                  <c:v>32</c:v>
                </c:pt>
                <c:pt idx="516">
                  <c:v>15</c:v>
                </c:pt>
                <c:pt idx="517">
                  <c:v>47</c:v>
                </c:pt>
                <c:pt idx="518">
                  <c:v>16</c:v>
                </c:pt>
                <c:pt idx="519">
                  <c:v>24</c:v>
                </c:pt>
                <c:pt idx="520">
                  <c:v>10</c:v>
                </c:pt>
                <c:pt idx="521">
                  <c:v>13</c:v>
                </c:pt>
                <c:pt idx="522">
                  <c:v>34</c:v>
                </c:pt>
                <c:pt idx="523">
                  <c:v>24</c:v>
                </c:pt>
                <c:pt idx="524">
                  <c:v>45</c:v>
                </c:pt>
                <c:pt idx="525">
                  <c:v>1</c:v>
                </c:pt>
                <c:pt idx="526">
                  <c:v>42</c:v>
                </c:pt>
                <c:pt idx="527">
                  <c:v>42</c:v>
                </c:pt>
                <c:pt idx="528">
                  <c:v>31</c:v>
                </c:pt>
                <c:pt idx="529">
                  <c:v>8</c:v>
                </c:pt>
                <c:pt idx="530">
                  <c:v>11</c:v>
                </c:pt>
                <c:pt idx="531">
                  <c:v>44</c:v>
                </c:pt>
                <c:pt idx="532">
                  <c:v>41</c:v>
                </c:pt>
                <c:pt idx="533">
                  <c:v>31</c:v>
                </c:pt>
                <c:pt idx="534">
                  <c:v>23</c:v>
                </c:pt>
                <c:pt idx="535">
                  <c:v>30</c:v>
                </c:pt>
                <c:pt idx="536">
                  <c:v>17</c:v>
                </c:pt>
                <c:pt idx="537">
                  <c:v>24</c:v>
                </c:pt>
                <c:pt idx="538">
                  <c:v>24</c:v>
                </c:pt>
                <c:pt idx="539">
                  <c:v>37</c:v>
                </c:pt>
                <c:pt idx="540">
                  <c:v>16</c:v>
                </c:pt>
                <c:pt idx="541">
                  <c:v>36</c:v>
                </c:pt>
                <c:pt idx="542">
                  <c:v>5</c:v>
                </c:pt>
                <c:pt idx="543">
                  <c:v>46</c:v>
                </c:pt>
                <c:pt idx="544">
                  <c:v>50</c:v>
                </c:pt>
                <c:pt idx="545">
                  <c:v>38</c:v>
                </c:pt>
                <c:pt idx="546">
                  <c:v>39</c:v>
                </c:pt>
                <c:pt idx="547">
                  <c:v>23</c:v>
                </c:pt>
                <c:pt idx="548">
                  <c:v>36</c:v>
                </c:pt>
                <c:pt idx="549">
                  <c:v>24</c:v>
                </c:pt>
                <c:pt idx="550">
                  <c:v>17</c:v>
                </c:pt>
                <c:pt idx="551">
                  <c:v>24</c:v>
                </c:pt>
                <c:pt idx="552">
                  <c:v>31</c:v>
                </c:pt>
                <c:pt idx="553">
                  <c:v>16</c:v>
                </c:pt>
                <c:pt idx="554">
                  <c:v>3</c:v>
                </c:pt>
                <c:pt idx="555">
                  <c:v>16</c:v>
                </c:pt>
                <c:pt idx="556">
                  <c:v>24</c:v>
                </c:pt>
                <c:pt idx="557">
                  <c:v>38</c:v>
                </c:pt>
                <c:pt idx="558">
                  <c:v>44</c:v>
                </c:pt>
                <c:pt idx="559">
                  <c:v>49</c:v>
                </c:pt>
                <c:pt idx="560">
                  <c:v>12</c:v>
                </c:pt>
                <c:pt idx="561">
                  <c:v>27</c:v>
                </c:pt>
                <c:pt idx="562">
                  <c:v>49</c:v>
                </c:pt>
                <c:pt idx="563">
                  <c:v>31</c:v>
                </c:pt>
                <c:pt idx="564">
                  <c:v>2</c:v>
                </c:pt>
                <c:pt idx="565">
                  <c:v>30</c:v>
                </c:pt>
                <c:pt idx="566">
                  <c:v>19</c:v>
                </c:pt>
                <c:pt idx="567">
                  <c:v>25</c:v>
                </c:pt>
                <c:pt idx="568">
                  <c:v>21</c:v>
                </c:pt>
                <c:pt idx="569">
                  <c:v>1</c:v>
                </c:pt>
                <c:pt idx="570">
                  <c:v>46</c:v>
                </c:pt>
                <c:pt idx="571">
                  <c:v>36</c:v>
                </c:pt>
                <c:pt idx="572">
                  <c:v>24</c:v>
                </c:pt>
                <c:pt idx="573">
                  <c:v>44</c:v>
                </c:pt>
                <c:pt idx="574">
                  <c:v>20</c:v>
                </c:pt>
                <c:pt idx="575">
                  <c:v>24</c:v>
                </c:pt>
                <c:pt idx="576">
                  <c:v>9</c:v>
                </c:pt>
                <c:pt idx="577">
                  <c:v>16</c:v>
                </c:pt>
                <c:pt idx="578">
                  <c:v>32</c:v>
                </c:pt>
                <c:pt idx="579">
                  <c:v>48</c:v>
                </c:pt>
                <c:pt idx="580">
                  <c:v>16</c:v>
                </c:pt>
                <c:pt idx="581">
                  <c:v>24</c:v>
                </c:pt>
                <c:pt idx="582">
                  <c:v>39</c:v>
                </c:pt>
                <c:pt idx="583">
                  <c:v>4</c:v>
                </c:pt>
                <c:pt idx="584">
                  <c:v>7</c:v>
                </c:pt>
                <c:pt idx="585">
                  <c:v>3</c:v>
                </c:pt>
                <c:pt idx="586">
                  <c:v>44</c:v>
                </c:pt>
                <c:pt idx="587">
                  <c:v>39</c:v>
                </c:pt>
                <c:pt idx="588">
                  <c:v>19</c:v>
                </c:pt>
                <c:pt idx="589">
                  <c:v>38</c:v>
                </c:pt>
                <c:pt idx="590">
                  <c:v>14</c:v>
                </c:pt>
                <c:pt idx="591">
                  <c:v>48</c:v>
                </c:pt>
                <c:pt idx="592">
                  <c:v>24</c:v>
                </c:pt>
                <c:pt idx="593">
                  <c:v>17</c:v>
                </c:pt>
                <c:pt idx="594">
                  <c:v>24</c:v>
                </c:pt>
                <c:pt idx="595">
                  <c:v>15</c:v>
                </c:pt>
                <c:pt idx="596">
                  <c:v>48</c:v>
                </c:pt>
                <c:pt idx="597">
                  <c:v>40</c:v>
                </c:pt>
                <c:pt idx="598">
                  <c:v>36</c:v>
                </c:pt>
                <c:pt idx="599">
                  <c:v>31</c:v>
                </c:pt>
                <c:pt idx="600">
                  <c:v>34</c:v>
                </c:pt>
                <c:pt idx="601">
                  <c:v>48</c:v>
                </c:pt>
                <c:pt idx="602">
                  <c:v>25</c:v>
                </c:pt>
                <c:pt idx="603">
                  <c:v>47</c:v>
                </c:pt>
                <c:pt idx="604">
                  <c:v>31</c:v>
                </c:pt>
                <c:pt idx="605">
                  <c:v>30</c:v>
                </c:pt>
                <c:pt idx="606">
                  <c:v>4</c:v>
                </c:pt>
                <c:pt idx="607">
                  <c:v>14</c:v>
                </c:pt>
                <c:pt idx="608">
                  <c:v>20</c:v>
                </c:pt>
                <c:pt idx="609">
                  <c:v>47</c:v>
                </c:pt>
                <c:pt idx="610">
                  <c:v>45</c:v>
                </c:pt>
                <c:pt idx="611">
                  <c:v>44</c:v>
                </c:pt>
                <c:pt idx="612">
                  <c:v>36</c:v>
                </c:pt>
                <c:pt idx="613">
                  <c:v>46</c:v>
                </c:pt>
                <c:pt idx="614">
                  <c:v>11</c:v>
                </c:pt>
                <c:pt idx="615">
                  <c:v>24</c:v>
                </c:pt>
                <c:pt idx="616">
                  <c:v>37</c:v>
                </c:pt>
                <c:pt idx="617">
                  <c:v>39</c:v>
                </c:pt>
                <c:pt idx="618">
                  <c:v>30</c:v>
                </c:pt>
                <c:pt idx="619">
                  <c:v>2</c:v>
                </c:pt>
                <c:pt idx="620">
                  <c:v>21</c:v>
                </c:pt>
                <c:pt idx="621">
                  <c:v>13</c:v>
                </c:pt>
                <c:pt idx="622">
                  <c:v>21</c:v>
                </c:pt>
                <c:pt idx="623">
                  <c:v>41</c:v>
                </c:pt>
                <c:pt idx="624">
                  <c:v>26</c:v>
                </c:pt>
                <c:pt idx="625">
                  <c:v>25</c:v>
                </c:pt>
                <c:pt idx="626">
                  <c:v>24</c:v>
                </c:pt>
                <c:pt idx="627">
                  <c:v>43</c:v>
                </c:pt>
                <c:pt idx="628">
                  <c:v>1</c:v>
                </c:pt>
                <c:pt idx="629">
                  <c:v>47</c:v>
                </c:pt>
                <c:pt idx="630">
                  <c:v>34</c:v>
                </c:pt>
                <c:pt idx="631">
                  <c:v>5</c:v>
                </c:pt>
                <c:pt idx="632">
                  <c:v>42</c:v>
                </c:pt>
                <c:pt idx="633">
                  <c:v>24</c:v>
                </c:pt>
                <c:pt idx="634">
                  <c:v>16</c:v>
                </c:pt>
                <c:pt idx="635">
                  <c:v>43</c:v>
                </c:pt>
                <c:pt idx="636">
                  <c:v>17</c:v>
                </c:pt>
                <c:pt idx="637">
                  <c:v>42</c:v>
                </c:pt>
                <c:pt idx="638">
                  <c:v>49</c:v>
                </c:pt>
                <c:pt idx="639">
                  <c:v>29</c:v>
                </c:pt>
                <c:pt idx="640">
                  <c:v>1</c:v>
                </c:pt>
                <c:pt idx="641">
                  <c:v>27</c:v>
                </c:pt>
                <c:pt idx="642">
                  <c:v>48</c:v>
                </c:pt>
                <c:pt idx="643">
                  <c:v>40</c:v>
                </c:pt>
                <c:pt idx="644">
                  <c:v>11</c:v>
                </c:pt>
                <c:pt idx="645">
                  <c:v>9</c:v>
                </c:pt>
                <c:pt idx="646">
                  <c:v>24</c:v>
                </c:pt>
                <c:pt idx="647">
                  <c:v>19</c:v>
                </c:pt>
                <c:pt idx="648">
                  <c:v>34</c:v>
                </c:pt>
                <c:pt idx="649">
                  <c:v>9</c:v>
                </c:pt>
                <c:pt idx="650">
                  <c:v>2</c:v>
                </c:pt>
                <c:pt idx="651">
                  <c:v>42</c:v>
                </c:pt>
                <c:pt idx="652">
                  <c:v>17</c:v>
                </c:pt>
                <c:pt idx="653">
                  <c:v>12</c:v>
                </c:pt>
                <c:pt idx="654">
                  <c:v>24</c:v>
                </c:pt>
                <c:pt idx="655">
                  <c:v>25</c:v>
                </c:pt>
                <c:pt idx="656">
                  <c:v>7</c:v>
                </c:pt>
                <c:pt idx="657">
                  <c:v>31</c:v>
                </c:pt>
                <c:pt idx="658">
                  <c:v>38</c:v>
                </c:pt>
                <c:pt idx="659">
                  <c:v>43</c:v>
                </c:pt>
                <c:pt idx="660">
                  <c:v>42</c:v>
                </c:pt>
                <c:pt idx="661">
                  <c:v>45</c:v>
                </c:pt>
                <c:pt idx="662">
                  <c:v>32</c:v>
                </c:pt>
                <c:pt idx="663">
                  <c:v>49</c:v>
                </c:pt>
                <c:pt idx="664">
                  <c:v>29</c:v>
                </c:pt>
                <c:pt idx="665">
                  <c:v>16</c:v>
                </c:pt>
                <c:pt idx="666">
                  <c:v>25</c:v>
                </c:pt>
                <c:pt idx="667">
                  <c:v>6</c:v>
                </c:pt>
                <c:pt idx="668">
                  <c:v>44</c:v>
                </c:pt>
                <c:pt idx="669">
                  <c:v>17</c:v>
                </c:pt>
                <c:pt idx="670">
                  <c:v>16</c:v>
                </c:pt>
                <c:pt idx="671">
                  <c:v>30</c:v>
                </c:pt>
                <c:pt idx="672">
                  <c:v>35</c:v>
                </c:pt>
                <c:pt idx="673">
                  <c:v>18</c:v>
                </c:pt>
                <c:pt idx="674">
                  <c:v>1</c:v>
                </c:pt>
                <c:pt idx="675">
                  <c:v>32</c:v>
                </c:pt>
                <c:pt idx="676">
                  <c:v>12</c:v>
                </c:pt>
                <c:pt idx="677">
                  <c:v>23</c:v>
                </c:pt>
                <c:pt idx="678">
                  <c:v>41</c:v>
                </c:pt>
                <c:pt idx="679">
                  <c:v>30</c:v>
                </c:pt>
                <c:pt idx="680">
                  <c:v>28</c:v>
                </c:pt>
                <c:pt idx="681">
                  <c:v>24</c:v>
                </c:pt>
                <c:pt idx="682">
                  <c:v>28</c:v>
                </c:pt>
                <c:pt idx="683">
                  <c:v>18</c:v>
                </c:pt>
                <c:pt idx="684">
                  <c:v>37</c:v>
                </c:pt>
                <c:pt idx="685">
                  <c:v>20</c:v>
                </c:pt>
                <c:pt idx="686">
                  <c:v>6</c:v>
                </c:pt>
                <c:pt idx="687">
                  <c:v>1</c:v>
                </c:pt>
                <c:pt idx="688">
                  <c:v>23</c:v>
                </c:pt>
                <c:pt idx="689">
                  <c:v>31</c:v>
                </c:pt>
                <c:pt idx="690">
                  <c:v>21</c:v>
                </c:pt>
                <c:pt idx="691">
                  <c:v>2</c:v>
                </c:pt>
                <c:pt idx="692">
                  <c:v>30</c:v>
                </c:pt>
                <c:pt idx="693">
                  <c:v>25</c:v>
                </c:pt>
                <c:pt idx="694">
                  <c:v>25</c:v>
                </c:pt>
                <c:pt idx="695">
                  <c:v>15</c:v>
                </c:pt>
                <c:pt idx="696">
                  <c:v>47</c:v>
                </c:pt>
                <c:pt idx="697">
                  <c:v>37</c:v>
                </c:pt>
                <c:pt idx="698">
                  <c:v>26</c:v>
                </c:pt>
                <c:pt idx="699">
                  <c:v>4</c:v>
                </c:pt>
                <c:pt idx="700">
                  <c:v>11</c:v>
                </c:pt>
                <c:pt idx="701">
                  <c:v>14</c:v>
                </c:pt>
                <c:pt idx="702">
                  <c:v>9</c:v>
                </c:pt>
                <c:pt idx="703">
                  <c:v>14</c:v>
                </c:pt>
                <c:pt idx="704">
                  <c:v>27</c:v>
                </c:pt>
                <c:pt idx="705">
                  <c:v>46</c:v>
                </c:pt>
                <c:pt idx="706">
                  <c:v>39</c:v>
                </c:pt>
                <c:pt idx="707">
                  <c:v>22</c:v>
                </c:pt>
                <c:pt idx="708">
                  <c:v>14</c:v>
                </c:pt>
                <c:pt idx="709">
                  <c:v>9</c:v>
                </c:pt>
                <c:pt idx="710">
                  <c:v>3</c:v>
                </c:pt>
                <c:pt idx="711">
                  <c:v>8</c:v>
                </c:pt>
                <c:pt idx="712">
                  <c:v>50</c:v>
                </c:pt>
                <c:pt idx="713">
                  <c:v>28</c:v>
                </c:pt>
                <c:pt idx="714">
                  <c:v>16</c:v>
                </c:pt>
                <c:pt idx="715">
                  <c:v>40</c:v>
                </c:pt>
                <c:pt idx="716">
                  <c:v>2</c:v>
                </c:pt>
                <c:pt idx="717">
                  <c:v>44</c:v>
                </c:pt>
                <c:pt idx="718">
                  <c:v>26</c:v>
                </c:pt>
                <c:pt idx="719">
                  <c:v>12</c:v>
                </c:pt>
                <c:pt idx="720">
                  <c:v>16</c:v>
                </c:pt>
                <c:pt idx="721">
                  <c:v>30</c:v>
                </c:pt>
                <c:pt idx="722">
                  <c:v>17</c:v>
                </c:pt>
                <c:pt idx="723">
                  <c:v>7</c:v>
                </c:pt>
                <c:pt idx="724">
                  <c:v>19</c:v>
                </c:pt>
                <c:pt idx="725">
                  <c:v>47</c:v>
                </c:pt>
                <c:pt idx="726">
                  <c:v>11</c:v>
                </c:pt>
                <c:pt idx="727">
                  <c:v>42</c:v>
                </c:pt>
                <c:pt idx="728">
                  <c:v>30</c:v>
                </c:pt>
                <c:pt idx="729">
                  <c:v>24</c:v>
                </c:pt>
                <c:pt idx="730">
                  <c:v>46</c:v>
                </c:pt>
                <c:pt idx="731">
                  <c:v>48</c:v>
                </c:pt>
                <c:pt idx="732">
                  <c:v>34</c:v>
                </c:pt>
                <c:pt idx="733">
                  <c:v>21</c:v>
                </c:pt>
                <c:pt idx="734">
                  <c:v>47</c:v>
                </c:pt>
                <c:pt idx="735">
                  <c:v>38</c:v>
                </c:pt>
                <c:pt idx="736">
                  <c:v>13</c:v>
                </c:pt>
                <c:pt idx="737">
                  <c:v>49</c:v>
                </c:pt>
                <c:pt idx="738">
                  <c:v>21</c:v>
                </c:pt>
                <c:pt idx="739">
                  <c:v>21</c:v>
                </c:pt>
                <c:pt idx="740">
                  <c:v>30</c:v>
                </c:pt>
                <c:pt idx="741">
                  <c:v>13</c:v>
                </c:pt>
                <c:pt idx="742">
                  <c:v>50</c:v>
                </c:pt>
                <c:pt idx="743">
                  <c:v>34</c:v>
                </c:pt>
                <c:pt idx="744">
                  <c:v>31</c:v>
                </c:pt>
                <c:pt idx="745">
                  <c:v>4</c:v>
                </c:pt>
                <c:pt idx="746">
                  <c:v>33</c:v>
                </c:pt>
                <c:pt idx="747">
                  <c:v>2</c:v>
                </c:pt>
                <c:pt idx="748">
                  <c:v>8</c:v>
                </c:pt>
                <c:pt idx="749">
                  <c:v>44</c:v>
                </c:pt>
                <c:pt idx="750">
                  <c:v>31</c:v>
                </c:pt>
                <c:pt idx="751">
                  <c:v>8</c:v>
                </c:pt>
                <c:pt idx="752">
                  <c:v>20</c:v>
                </c:pt>
                <c:pt idx="753">
                  <c:v>19</c:v>
                </c:pt>
                <c:pt idx="754">
                  <c:v>23</c:v>
                </c:pt>
                <c:pt idx="755">
                  <c:v>34</c:v>
                </c:pt>
                <c:pt idx="756">
                  <c:v>28</c:v>
                </c:pt>
                <c:pt idx="757">
                  <c:v>30</c:v>
                </c:pt>
                <c:pt idx="758">
                  <c:v>22</c:v>
                </c:pt>
                <c:pt idx="759">
                  <c:v>37</c:v>
                </c:pt>
                <c:pt idx="760">
                  <c:v>36</c:v>
                </c:pt>
                <c:pt idx="761">
                  <c:v>47</c:v>
                </c:pt>
                <c:pt idx="762">
                  <c:v>41</c:v>
                </c:pt>
                <c:pt idx="763">
                  <c:v>25</c:v>
                </c:pt>
                <c:pt idx="764">
                  <c:v>43</c:v>
                </c:pt>
                <c:pt idx="765">
                  <c:v>45</c:v>
                </c:pt>
                <c:pt idx="766">
                  <c:v>41</c:v>
                </c:pt>
                <c:pt idx="767">
                  <c:v>27</c:v>
                </c:pt>
                <c:pt idx="768">
                  <c:v>40</c:v>
                </c:pt>
                <c:pt idx="769">
                  <c:v>31</c:v>
                </c:pt>
                <c:pt idx="770">
                  <c:v>14</c:v>
                </c:pt>
                <c:pt idx="771">
                  <c:v>34</c:v>
                </c:pt>
                <c:pt idx="772">
                  <c:v>40</c:v>
                </c:pt>
                <c:pt idx="773">
                  <c:v>47</c:v>
                </c:pt>
                <c:pt idx="774">
                  <c:v>12</c:v>
                </c:pt>
                <c:pt idx="775">
                  <c:v>20</c:v>
                </c:pt>
                <c:pt idx="776">
                  <c:v>24</c:v>
                </c:pt>
                <c:pt idx="777">
                  <c:v>2</c:v>
                </c:pt>
                <c:pt idx="778">
                  <c:v>48</c:v>
                </c:pt>
                <c:pt idx="779">
                  <c:v>49</c:v>
                </c:pt>
                <c:pt idx="780">
                  <c:v>19</c:v>
                </c:pt>
                <c:pt idx="781">
                  <c:v>20</c:v>
                </c:pt>
                <c:pt idx="782">
                  <c:v>13</c:v>
                </c:pt>
                <c:pt idx="783">
                  <c:v>36</c:v>
                </c:pt>
                <c:pt idx="784">
                  <c:v>7</c:v>
                </c:pt>
                <c:pt idx="785">
                  <c:v>21</c:v>
                </c:pt>
                <c:pt idx="786">
                  <c:v>7</c:v>
                </c:pt>
                <c:pt idx="787">
                  <c:v>2</c:v>
                </c:pt>
                <c:pt idx="788">
                  <c:v>7</c:v>
                </c:pt>
                <c:pt idx="789">
                  <c:v>30</c:v>
                </c:pt>
                <c:pt idx="790">
                  <c:v>42</c:v>
                </c:pt>
                <c:pt idx="791">
                  <c:v>16</c:v>
                </c:pt>
                <c:pt idx="792">
                  <c:v>20</c:v>
                </c:pt>
                <c:pt idx="793">
                  <c:v>6</c:v>
                </c:pt>
                <c:pt idx="794">
                  <c:v>10</c:v>
                </c:pt>
                <c:pt idx="795">
                  <c:v>44</c:v>
                </c:pt>
                <c:pt idx="796">
                  <c:v>22</c:v>
                </c:pt>
                <c:pt idx="797">
                  <c:v>34</c:v>
                </c:pt>
                <c:pt idx="798">
                  <c:v>47</c:v>
                </c:pt>
                <c:pt idx="799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A2-4FE6-8A2C-BA0AC358D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3860816"/>
        <c:axId val="1037575295"/>
      </c:scatterChart>
      <c:valAx>
        <c:axId val="89386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Store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7575295"/>
        <c:crosses val="autoZero"/>
        <c:crossBetween val="midCat"/>
      </c:valAx>
      <c:valAx>
        <c:axId val="103757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86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'Term Frequency'!$B$2:$B$51</cx:f>
        <cx:lvl ptCount="50">
          <cx:pt idx="0">Umbrella</cx:pt>
          <cx:pt idx="1">Club Soda - Schweppes, 355 Ml</cx:pt>
          <cx:pt idx="2">Ecolab - Mikroklene 4/4 L</cx:pt>
          <cx:pt idx="3">Bok Choy - Baby</cx:pt>
          <cx:pt idx="4">Lid - Translucent, 3.5 And 6 Oz</cx:pt>
          <cx:pt idx="5">Oil - Sesame</cx:pt>
          <cx:pt idx="6">Tray - 12in Rnd Blk</cx:pt>
          <cx:pt idx="7">Appetizer - Lobster Phyllo Roll</cx:pt>
          <cx:pt idx="8">Bagelers</cx:pt>
          <cx:pt idx="9">Salt - Table</cx:pt>
          <cx:pt idx="10">Cardamon Seed / Pod</cx:pt>
          <cx:pt idx="11">Juice - Orangina</cx:pt>
          <cx:pt idx="12">Sausage - Meat</cx:pt>
          <cx:pt idx="13">Tomatoes Tear Drop</cx:pt>
          <cx:pt idx="14">Soup - Canadian Pea, Dry Mix</cx:pt>
          <cx:pt idx="15">Bag - Regular Kraft 20 Lb</cx:pt>
          <cx:pt idx="16">Vinegar - Red Wine</cx:pt>
          <cx:pt idx="17">Pastrami</cx:pt>
          <cx:pt idx="18">Wine - Peller Estates Late</cx:pt>
          <cx:pt idx="19">Beef - Striploin Aa</cx:pt>
          <cx:pt idx="20">Oil - Sunflower</cx:pt>
          <cx:pt idx="21">Juice - Mango</cx:pt>
          <cx:pt idx="22">Filter - Coffee</cx:pt>
          <cx:pt idx="23">Lamb - Sausage Casings</cx:pt>
          <cx:pt idx="24">Lobster - Baby, Boiled</cx:pt>
          <cx:pt idx="25">Juice - Pineapple, 341 Ml</cx:pt>
          <cx:pt idx="26">Plastic Wrap</cx:pt>
          <cx:pt idx="27">Table Cloth 62x120 White</cx:pt>
          <cx:pt idx="28">Rhubarb</cx:pt>
          <cx:pt idx="29">Puree - Mango</cx:pt>
          <cx:pt idx="30">Tart - Butter Plain Squares</cx:pt>
          <cx:pt idx="31">Veal - Inside, Choice</cx:pt>
          <cx:pt idx="32">Anchovy Fillets</cx:pt>
          <cx:pt idx="33">Napkin - Cocktail,beige 2 - Ply</cx:pt>
          <cx:pt idx="34">Sobe - Lizard Fuel</cx:pt>
          <cx:pt idx="35">Sauce - Rosee</cx:pt>
          <cx:pt idx="36">Strawberries - California</cx:pt>
          <cx:pt idx="37">Thyme - Fresh</cx:pt>
          <cx:pt idx="38">Vermouth - Sweet, Cinzano</cx:pt>
          <cx:pt idx="39">Beer - Upper Canada Lager</cx:pt>
          <cx:pt idx="40">Tortillas - Flour, 12</cx:pt>
          <cx:pt idx="41">Fireball Whisky</cx:pt>
          <cx:pt idx="42">Truffle Cups Green</cx:pt>
          <cx:pt idx="43">Crackers Cheez It</cx:pt>
          <cx:pt idx="44">C - Plus, Orange</cx:pt>
          <cx:pt idx="45">Potatoes - Idaho 100 Count</cx:pt>
          <cx:pt idx="46">Lotus Leaves</cx:pt>
          <cx:pt idx="47">Crab - Dungeness, Whole</cx:pt>
          <cx:pt idx="48">Chef Hat 20cm</cx:pt>
          <cx:pt idx="49">Tea - Black Currant</cx:pt>
        </cx:lvl>
      </cx:strDim>
      <cx:numDim type="val">
        <cx:f>'Term Frequency'!$C$2:$C$51</cx:f>
        <cx:lvl ptCount="50" formatCode="General">
          <cx:pt idx="0">47</cx:pt>
          <cx:pt idx="1">26</cx:pt>
          <cx:pt idx="2">24</cx:pt>
          <cx:pt idx="3">22</cx:pt>
          <cx:pt idx="4">22</cx:pt>
          <cx:pt idx="5">21</cx:pt>
          <cx:pt idx="6">20</cx:pt>
          <cx:pt idx="7">20</cx:pt>
          <cx:pt idx="8">20</cx:pt>
          <cx:pt idx="9">19</cx:pt>
          <cx:pt idx="10">19</cx:pt>
          <cx:pt idx="11">18</cx:pt>
          <cx:pt idx="12">18</cx:pt>
          <cx:pt idx="13">18</cx:pt>
          <cx:pt idx="14">18</cx:pt>
          <cx:pt idx="15">17</cx:pt>
          <cx:pt idx="16">16</cx:pt>
          <cx:pt idx="17">16</cx:pt>
          <cx:pt idx="18">16</cx:pt>
          <cx:pt idx="19">16</cx:pt>
          <cx:pt idx="20">16</cx:pt>
          <cx:pt idx="21">15</cx:pt>
          <cx:pt idx="22">15</cx:pt>
          <cx:pt idx="23">15</cx:pt>
          <cx:pt idx="24">15</cx:pt>
          <cx:pt idx="25">15</cx:pt>
          <cx:pt idx="26">15</cx:pt>
          <cx:pt idx="27">15</cx:pt>
          <cx:pt idx="28">14</cx:pt>
          <cx:pt idx="29">14</cx:pt>
          <cx:pt idx="30">13</cx:pt>
          <cx:pt idx="31">13</cx:pt>
          <cx:pt idx="32">13</cx:pt>
          <cx:pt idx="33">13</cx:pt>
          <cx:pt idx="34">13</cx:pt>
          <cx:pt idx="35">13</cx:pt>
          <cx:pt idx="36">13</cx:pt>
          <cx:pt idx="37">12</cx:pt>
          <cx:pt idx="38">12</cx:pt>
          <cx:pt idx="39">12</cx:pt>
          <cx:pt idx="40">12</cx:pt>
          <cx:pt idx="41">12</cx:pt>
          <cx:pt idx="42">12</cx:pt>
          <cx:pt idx="43">12</cx:pt>
          <cx:pt idx="44">12</cx:pt>
          <cx:pt idx="45">12</cx:pt>
          <cx:pt idx="46">11</cx:pt>
          <cx:pt idx="47">11</cx:pt>
          <cx:pt idx="48">9</cx:pt>
          <cx:pt idx="49">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pP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Term</a:t>
            </a: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Frequency</a:t>
            </a: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</a:t>
            </a:r>
          </a:p>
        </cx:rich>
      </cx:tx>
    </cx:title>
    <cx:plotArea>
      <cx:plotAreaRegion>
        <cx:series layoutId="clusteredColumn" uniqueId="{3E658A6F-7DDB-457C-8E2A-88001973183F}">
          <cx:tx>
            <cx:txData>
              <cx:f>'Term Frequency'!$C$1</cx:f>
              <cx:v>Number of Unit Sold</cx:v>
            </cx:txData>
          </cx:tx>
          <cx:spPr>
            <a:solidFill>
              <a:schemeClr val="accent5">
                <a:lumMod val="60000"/>
                <a:lumOff val="40000"/>
              </a:schemeClr>
            </a:solidFill>
          </cx:spPr>
          <cx:dataPt idx="0">
            <cx:spPr>
              <a:solidFill>
                <a:srgbClr val="70AD47">
                  <a:lumMod val="60000"/>
                  <a:lumOff val="40000"/>
                </a:srgbClr>
              </a:solidFill>
            </cx:spPr>
          </cx:dataPt>
          <cx:dataPt idx="49">
            <cx:spPr>
              <a:solidFill>
                <a:srgbClr val="ED7D31">
                  <a:lumMod val="60000"/>
                  <a:lumOff val="40000"/>
                </a:srgbClr>
              </a:solidFill>
            </cx:spPr>
          </cx:dataPt>
          <cx:dataLabels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107ABA26-34B7-4039-B6D5-FC87FFC191C2}">
          <cx:axisId val="2"/>
        </cx:series>
      </cx:plotAreaRegion>
      <cx:axis id="0">
        <cx:catScaling gapWidth="0"/>
        <cx:tickLabels/>
      </cx:axis>
      <cx:axis id="1">
        <cx:valScaling/>
        <cx:title>
          <cx:tx>
            <cx:txData>
              <cx:v>Number Of Units Sold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defRPr>
              </a:pPr>
              <a:r>
                <a:rPr lang="en-US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Number Of Units Sold</a:t>
              </a:r>
            </a:p>
          </cx:txPr>
        </cx:title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1B659-4C28-4794-8EF1-F4C11CED8C1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1976AB-EA4C-44EE-8972-229A552D4A95}">
      <dgm:prSet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1600" b="1" dirty="0"/>
            <a:t>Choose the Process.</a:t>
          </a:r>
          <a:endParaRPr lang="en-US" sz="1600" b="1" dirty="0"/>
        </a:p>
      </dgm:t>
    </dgm:pt>
    <dgm:pt modelId="{70919F6D-B91F-4A75-95E9-B2DFDEF6E061}" type="parTrans" cxnId="{46B9E91E-2788-4610-9AF2-CB493512946F}">
      <dgm:prSet/>
      <dgm:spPr/>
      <dgm:t>
        <a:bodyPr/>
        <a:lstStyle/>
        <a:p>
          <a:endParaRPr lang="en-US" sz="1600" b="1"/>
        </a:p>
      </dgm:t>
    </dgm:pt>
    <dgm:pt modelId="{8DB5A74B-F258-4540-91A8-693E8FFBBFEA}" type="sibTrans" cxnId="{46B9E91E-2788-4610-9AF2-CB493512946F}">
      <dgm:prSet custT="1"/>
      <dgm:spPr/>
      <dgm:t>
        <a:bodyPr/>
        <a:lstStyle/>
        <a:p>
          <a:endParaRPr lang="en-US" sz="1600" b="1"/>
        </a:p>
      </dgm:t>
    </dgm:pt>
    <dgm:pt modelId="{9B5E5A67-B392-4B48-AE51-4A3401645645}">
      <dgm:prSet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1600" b="1" dirty="0"/>
            <a:t>Choose the Grain.</a:t>
          </a:r>
          <a:endParaRPr lang="en-US" sz="1600" b="1" dirty="0"/>
        </a:p>
      </dgm:t>
    </dgm:pt>
    <dgm:pt modelId="{4C8AB09A-866B-4FF3-AAE4-BB547C440077}" type="parTrans" cxnId="{C8E31DBA-59B0-4300-93CC-15210C2ABEC0}">
      <dgm:prSet/>
      <dgm:spPr/>
      <dgm:t>
        <a:bodyPr/>
        <a:lstStyle/>
        <a:p>
          <a:endParaRPr lang="en-US" sz="1600" b="1"/>
        </a:p>
      </dgm:t>
    </dgm:pt>
    <dgm:pt modelId="{17E0600F-97E8-47D6-A515-9431FD349219}" type="sibTrans" cxnId="{C8E31DBA-59B0-4300-93CC-15210C2ABEC0}">
      <dgm:prSet custT="1"/>
      <dgm:spPr/>
      <dgm:t>
        <a:bodyPr/>
        <a:lstStyle/>
        <a:p>
          <a:endParaRPr lang="en-US" sz="1600" b="1"/>
        </a:p>
      </dgm:t>
    </dgm:pt>
    <dgm:pt modelId="{DAAA6F0F-687F-4562-9EB5-1D086E4001DD}">
      <dgm:prSet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/>
            <a:t>Identify and conform the Dimensions.</a:t>
          </a:r>
        </a:p>
      </dgm:t>
    </dgm:pt>
    <dgm:pt modelId="{011AB136-225F-435C-B490-4AA32028122A}" type="parTrans" cxnId="{542949AA-E0F3-4C25-A042-5CE0937E1A7D}">
      <dgm:prSet/>
      <dgm:spPr/>
      <dgm:t>
        <a:bodyPr/>
        <a:lstStyle/>
        <a:p>
          <a:endParaRPr lang="en-US" sz="1600" b="1"/>
        </a:p>
      </dgm:t>
    </dgm:pt>
    <dgm:pt modelId="{0CE5D39D-F0E3-494E-86C3-1E240368E724}" type="sibTrans" cxnId="{542949AA-E0F3-4C25-A042-5CE0937E1A7D}">
      <dgm:prSet custT="1"/>
      <dgm:spPr/>
      <dgm:t>
        <a:bodyPr/>
        <a:lstStyle/>
        <a:p>
          <a:endParaRPr lang="en-US" sz="1600" b="1"/>
        </a:p>
      </dgm:t>
    </dgm:pt>
    <dgm:pt modelId="{7C30CE0A-AC26-40F0-8501-EE06001A6EE2}">
      <dgm:prSet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1600" b="1"/>
            <a:t>Choose the Facts.</a:t>
          </a:r>
          <a:endParaRPr lang="en-US" sz="1600" b="1"/>
        </a:p>
      </dgm:t>
    </dgm:pt>
    <dgm:pt modelId="{DEA40AA8-05BB-40A4-876F-022696148D78}" type="parTrans" cxnId="{3ECE6E13-40A2-4D86-A0F7-A57C25B6962F}">
      <dgm:prSet/>
      <dgm:spPr/>
      <dgm:t>
        <a:bodyPr/>
        <a:lstStyle/>
        <a:p>
          <a:endParaRPr lang="en-US" sz="1600" b="1"/>
        </a:p>
      </dgm:t>
    </dgm:pt>
    <dgm:pt modelId="{813BA1F1-DE50-4E10-B46E-FD88939BDC12}" type="sibTrans" cxnId="{3ECE6E13-40A2-4D86-A0F7-A57C25B6962F}">
      <dgm:prSet custT="1"/>
      <dgm:spPr/>
      <dgm:t>
        <a:bodyPr/>
        <a:lstStyle/>
        <a:p>
          <a:endParaRPr lang="en-US" sz="1600" b="1"/>
        </a:p>
      </dgm:t>
    </dgm:pt>
    <dgm:pt modelId="{FD32CE0D-37CF-47C3-8B84-5DF0C000A4F2}">
      <dgm:prSet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/>
            <a:t>Store Precalculations in the Fact table.</a:t>
          </a:r>
        </a:p>
      </dgm:t>
    </dgm:pt>
    <dgm:pt modelId="{771ACFDF-F796-44AD-9676-B9361A991063}" type="parTrans" cxnId="{884836CF-602A-4AAC-B7C9-15D7E16F83E3}">
      <dgm:prSet/>
      <dgm:spPr/>
      <dgm:t>
        <a:bodyPr/>
        <a:lstStyle/>
        <a:p>
          <a:endParaRPr lang="en-US" sz="1600" b="1"/>
        </a:p>
      </dgm:t>
    </dgm:pt>
    <dgm:pt modelId="{32ACEF34-6565-4B73-812E-13523C35AB15}" type="sibTrans" cxnId="{884836CF-602A-4AAC-B7C9-15D7E16F83E3}">
      <dgm:prSet custT="1"/>
      <dgm:spPr/>
      <dgm:t>
        <a:bodyPr/>
        <a:lstStyle/>
        <a:p>
          <a:endParaRPr lang="en-US" sz="1600" b="1"/>
        </a:p>
      </dgm:t>
    </dgm:pt>
    <dgm:pt modelId="{461B1DD0-8CC2-4893-8197-1B3410081A1A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/>
            <a:t>Round out the Dimension tables.</a:t>
          </a:r>
        </a:p>
      </dgm:t>
    </dgm:pt>
    <dgm:pt modelId="{E63B741B-88B1-4CEC-97A3-54224EB62422}" type="parTrans" cxnId="{BE7C6E9E-83D0-4324-94CA-9F6CAD3BC840}">
      <dgm:prSet/>
      <dgm:spPr/>
      <dgm:t>
        <a:bodyPr/>
        <a:lstStyle/>
        <a:p>
          <a:endParaRPr lang="en-US" sz="1600" b="1"/>
        </a:p>
      </dgm:t>
    </dgm:pt>
    <dgm:pt modelId="{D683DC99-6F4A-418B-9749-7CEC843BC3F8}" type="sibTrans" cxnId="{BE7C6E9E-83D0-4324-94CA-9F6CAD3BC840}">
      <dgm:prSet custT="1"/>
      <dgm:spPr/>
      <dgm:t>
        <a:bodyPr/>
        <a:lstStyle/>
        <a:p>
          <a:endParaRPr lang="en-US" sz="1600" b="1"/>
        </a:p>
      </dgm:t>
    </dgm:pt>
    <dgm:pt modelId="{FD95AB67-9CF2-43EF-8EBB-2822B84EF1FA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/>
            <a:t>Choose the Duration of the database.</a:t>
          </a:r>
        </a:p>
      </dgm:t>
    </dgm:pt>
    <dgm:pt modelId="{A794BE95-0146-4AA6-80B7-62B55F87F46F}" type="parTrans" cxnId="{2A9BB91F-0264-4695-81DE-1B8C15C78444}">
      <dgm:prSet/>
      <dgm:spPr/>
      <dgm:t>
        <a:bodyPr/>
        <a:lstStyle/>
        <a:p>
          <a:endParaRPr lang="en-US" sz="1600" b="1"/>
        </a:p>
      </dgm:t>
    </dgm:pt>
    <dgm:pt modelId="{2B4821C3-C10B-41DC-8000-A6EC96D31E83}" type="sibTrans" cxnId="{2A9BB91F-0264-4695-81DE-1B8C15C78444}">
      <dgm:prSet custT="1"/>
      <dgm:spPr/>
      <dgm:t>
        <a:bodyPr/>
        <a:lstStyle/>
        <a:p>
          <a:endParaRPr lang="en-US" sz="1600" b="1"/>
        </a:p>
      </dgm:t>
    </dgm:pt>
    <dgm:pt modelId="{EC16B71B-67DB-47BC-9162-5D5DA099C315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/>
            <a:t>Determine the need to track Slowly Changing Dimensions.</a:t>
          </a:r>
        </a:p>
      </dgm:t>
    </dgm:pt>
    <dgm:pt modelId="{BC145726-7141-46DE-B00C-911C4FCB59D2}" type="parTrans" cxnId="{0A84EFC4-3715-479E-BA99-E08588C921B2}">
      <dgm:prSet/>
      <dgm:spPr/>
      <dgm:t>
        <a:bodyPr/>
        <a:lstStyle/>
        <a:p>
          <a:endParaRPr lang="en-US" sz="1600" b="1"/>
        </a:p>
      </dgm:t>
    </dgm:pt>
    <dgm:pt modelId="{D7DAFA54-EDC9-43D8-978E-4C9EAF564927}" type="sibTrans" cxnId="{0A84EFC4-3715-479E-BA99-E08588C921B2}">
      <dgm:prSet custT="1"/>
      <dgm:spPr/>
      <dgm:t>
        <a:bodyPr/>
        <a:lstStyle/>
        <a:p>
          <a:endParaRPr lang="en-US" sz="1600" b="1"/>
        </a:p>
      </dgm:t>
    </dgm:pt>
    <dgm:pt modelId="{6525F537-4824-4A42-AA65-3D3CC9CFA2B9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1600" b="1"/>
            <a:t>Decide the Physical Design.</a:t>
          </a:r>
          <a:endParaRPr lang="en-US" sz="1600" b="1"/>
        </a:p>
      </dgm:t>
    </dgm:pt>
    <dgm:pt modelId="{71E8BEAD-B0F0-4AFE-BE5B-971A4CEFB144}" type="parTrans" cxnId="{7977C78D-C9B1-4F1C-9FFC-D4AACBFB289F}">
      <dgm:prSet/>
      <dgm:spPr/>
      <dgm:t>
        <a:bodyPr/>
        <a:lstStyle/>
        <a:p>
          <a:endParaRPr lang="en-US" sz="1600" b="1"/>
        </a:p>
      </dgm:t>
    </dgm:pt>
    <dgm:pt modelId="{58409A98-4264-427A-9A3A-0801EA78F5FB}" type="sibTrans" cxnId="{7977C78D-C9B1-4F1C-9FFC-D4AACBFB289F}">
      <dgm:prSet/>
      <dgm:spPr/>
      <dgm:t>
        <a:bodyPr/>
        <a:lstStyle/>
        <a:p>
          <a:endParaRPr lang="en-US" sz="1600" b="1"/>
        </a:p>
      </dgm:t>
    </dgm:pt>
    <dgm:pt modelId="{B5442D8F-99DC-4E90-A8B3-D304348B757E}" type="pres">
      <dgm:prSet presAssocID="{9F01B659-4C28-4794-8EF1-F4C11CED8C19}" presName="Name0" presStyleCnt="0">
        <dgm:presLayoutVars>
          <dgm:dir/>
          <dgm:resizeHandles val="exact"/>
        </dgm:presLayoutVars>
      </dgm:prSet>
      <dgm:spPr/>
    </dgm:pt>
    <dgm:pt modelId="{6C6FDF2E-4CA4-4483-90BB-3FE0C7247B06}" type="pres">
      <dgm:prSet presAssocID="{AE1976AB-EA4C-44EE-8972-229A552D4A95}" presName="node" presStyleLbl="node1" presStyleIdx="0" presStyleCnt="9">
        <dgm:presLayoutVars>
          <dgm:bulletEnabled val="1"/>
        </dgm:presLayoutVars>
      </dgm:prSet>
      <dgm:spPr/>
    </dgm:pt>
    <dgm:pt modelId="{16496C7C-3381-4C46-A880-134D444674B6}" type="pres">
      <dgm:prSet presAssocID="{8DB5A74B-F258-4540-91A8-693E8FFBBFEA}" presName="sibTrans" presStyleLbl="sibTrans1D1" presStyleIdx="0" presStyleCnt="8"/>
      <dgm:spPr/>
    </dgm:pt>
    <dgm:pt modelId="{50C247F8-7ED9-4F5A-8E48-4B60B1203127}" type="pres">
      <dgm:prSet presAssocID="{8DB5A74B-F258-4540-91A8-693E8FFBBFEA}" presName="connectorText" presStyleLbl="sibTrans1D1" presStyleIdx="0" presStyleCnt="8"/>
      <dgm:spPr/>
    </dgm:pt>
    <dgm:pt modelId="{23635618-3387-4C56-AACD-2380DB413458}" type="pres">
      <dgm:prSet presAssocID="{9B5E5A67-B392-4B48-AE51-4A3401645645}" presName="node" presStyleLbl="node1" presStyleIdx="1" presStyleCnt="9">
        <dgm:presLayoutVars>
          <dgm:bulletEnabled val="1"/>
        </dgm:presLayoutVars>
      </dgm:prSet>
      <dgm:spPr/>
    </dgm:pt>
    <dgm:pt modelId="{00D512AD-2F3F-4AE0-B793-F22016BD2152}" type="pres">
      <dgm:prSet presAssocID="{17E0600F-97E8-47D6-A515-9431FD349219}" presName="sibTrans" presStyleLbl="sibTrans1D1" presStyleIdx="1" presStyleCnt="8"/>
      <dgm:spPr/>
    </dgm:pt>
    <dgm:pt modelId="{A36E1206-F178-4FBA-93DF-BB14C5C8EB91}" type="pres">
      <dgm:prSet presAssocID="{17E0600F-97E8-47D6-A515-9431FD349219}" presName="connectorText" presStyleLbl="sibTrans1D1" presStyleIdx="1" presStyleCnt="8"/>
      <dgm:spPr/>
    </dgm:pt>
    <dgm:pt modelId="{2A7571C7-DAC0-4B44-BA1A-124C2F3C79E4}" type="pres">
      <dgm:prSet presAssocID="{DAAA6F0F-687F-4562-9EB5-1D086E4001DD}" presName="node" presStyleLbl="node1" presStyleIdx="2" presStyleCnt="9">
        <dgm:presLayoutVars>
          <dgm:bulletEnabled val="1"/>
        </dgm:presLayoutVars>
      </dgm:prSet>
      <dgm:spPr/>
    </dgm:pt>
    <dgm:pt modelId="{FF45BBBC-E308-4244-9FA9-A9BFFE740360}" type="pres">
      <dgm:prSet presAssocID="{0CE5D39D-F0E3-494E-86C3-1E240368E724}" presName="sibTrans" presStyleLbl="sibTrans1D1" presStyleIdx="2" presStyleCnt="8"/>
      <dgm:spPr/>
    </dgm:pt>
    <dgm:pt modelId="{E97675B4-90F9-4620-AB34-EE60A26DCC62}" type="pres">
      <dgm:prSet presAssocID="{0CE5D39D-F0E3-494E-86C3-1E240368E724}" presName="connectorText" presStyleLbl="sibTrans1D1" presStyleIdx="2" presStyleCnt="8"/>
      <dgm:spPr/>
    </dgm:pt>
    <dgm:pt modelId="{A330DFBF-4456-4CB8-A14F-7FD8AA2CF4FB}" type="pres">
      <dgm:prSet presAssocID="{7C30CE0A-AC26-40F0-8501-EE06001A6EE2}" presName="node" presStyleLbl="node1" presStyleIdx="3" presStyleCnt="9">
        <dgm:presLayoutVars>
          <dgm:bulletEnabled val="1"/>
        </dgm:presLayoutVars>
      </dgm:prSet>
      <dgm:spPr/>
    </dgm:pt>
    <dgm:pt modelId="{510B25A7-E870-47C8-8371-3D1162E3D34E}" type="pres">
      <dgm:prSet presAssocID="{813BA1F1-DE50-4E10-B46E-FD88939BDC12}" presName="sibTrans" presStyleLbl="sibTrans1D1" presStyleIdx="3" presStyleCnt="8"/>
      <dgm:spPr/>
    </dgm:pt>
    <dgm:pt modelId="{9C3204F3-6E6F-4447-A3EA-86A76F4A125B}" type="pres">
      <dgm:prSet presAssocID="{813BA1F1-DE50-4E10-B46E-FD88939BDC12}" presName="connectorText" presStyleLbl="sibTrans1D1" presStyleIdx="3" presStyleCnt="8"/>
      <dgm:spPr/>
    </dgm:pt>
    <dgm:pt modelId="{1D5F6164-3A09-4516-A47D-936B8B263F73}" type="pres">
      <dgm:prSet presAssocID="{FD32CE0D-37CF-47C3-8B84-5DF0C000A4F2}" presName="node" presStyleLbl="node1" presStyleIdx="4" presStyleCnt="9">
        <dgm:presLayoutVars>
          <dgm:bulletEnabled val="1"/>
        </dgm:presLayoutVars>
      </dgm:prSet>
      <dgm:spPr/>
    </dgm:pt>
    <dgm:pt modelId="{DB376D1F-2F7E-4957-BD08-622A8BE2DC1C}" type="pres">
      <dgm:prSet presAssocID="{32ACEF34-6565-4B73-812E-13523C35AB15}" presName="sibTrans" presStyleLbl="sibTrans1D1" presStyleIdx="4" presStyleCnt="8"/>
      <dgm:spPr/>
    </dgm:pt>
    <dgm:pt modelId="{C60EA8E7-2FAF-43A2-A0E5-1144EB8AE99E}" type="pres">
      <dgm:prSet presAssocID="{32ACEF34-6565-4B73-812E-13523C35AB15}" presName="connectorText" presStyleLbl="sibTrans1D1" presStyleIdx="4" presStyleCnt="8"/>
      <dgm:spPr/>
    </dgm:pt>
    <dgm:pt modelId="{E5D21777-B928-4A7E-990C-900672019CAE}" type="pres">
      <dgm:prSet presAssocID="{461B1DD0-8CC2-4893-8197-1B3410081A1A}" presName="node" presStyleLbl="node1" presStyleIdx="5" presStyleCnt="9">
        <dgm:presLayoutVars>
          <dgm:bulletEnabled val="1"/>
        </dgm:presLayoutVars>
      </dgm:prSet>
      <dgm:spPr/>
    </dgm:pt>
    <dgm:pt modelId="{4753CF80-94A4-43BC-96CB-923D550F4E9D}" type="pres">
      <dgm:prSet presAssocID="{D683DC99-6F4A-418B-9749-7CEC843BC3F8}" presName="sibTrans" presStyleLbl="sibTrans1D1" presStyleIdx="5" presStyleCnt="8"/>
      <dgm:spPr/>
    </dgm:pt>
    <dgm:pt modelId="{DA913E1E-0649-4473-9051-EF63223A13E1}" type="pres">
      <dgm:prSet presAssocID="{D683DC99-6F4A-418B-9749-7CEC843BC3F8}" presName="connectorText" presStyleLbl="sibTrans1D1" presStyleIdx="5" presStyleCnt="8"/>
      <dgm:spPr/>
    </dgm:pt>
    <dgm:pt modelId="{99AFDAD5-2820-4FAC-9BC5-C33BB88F88D9}" type="pres">
      <dgm:prSet presAssocID="{FD95AB67-9CF2-43EF-8EBB-2822B84EF1FA}" presName="node" presStyleLbl="node1" presStyleIdx="6" presStyleCnt="9">
        <dgm:presLayoutVars>
          <dgm:bulletEnabled val="1"/>
        </dgm:presLayoutVars>
      </dgm:prSet>
      <dgm:spPr/>
    </dgm:pt>
    <dgm:pt modelId="{F64046CD-8D46-4D8D-A7B4-FD3B00C92CC4}" type="pres">
      <dgm:prSet presAssocID="{2B4821C3-C10B-41DC-8000-A6EC96D31E83}" presName="sibTrans" presStyleLbl="sibTrans1D1" presStyleIdx="6" presStyleCnt="8"/>
      <dgm:spPr/>
    </dgm:pt>
    <dgm:pt modelId="{9ED96BF8-BA28-49A1-869B-4505CDE14ED7}" type="pres">
      <dgm:prSet presAssocID="{2B4821C3-C10B-41DC-8000-A6EC96D31E83}" presName="connectorText" presStyleLbl="sibTrans1D1" presStyleIdx="6" presStyleCnt="8"/>
      <dgm:spPr/>
    </dgm:pt>
    <dgm:pt modelId="{3752198A-71CA-475E-B11E-7552CE3F6807}" type="pres">
      <dgm:prSet presAssocID="{EC16B71B-67DB-47BC-9162-5D5DA099C315}" presName="node" presStyleLbl="node1" presStyleIdx="7" presStyleCnt="9">
        <dgm:presLayoutVars>
          <dgm:bulletEnabled val="1"/>
        </dgm:presLayoutVars>
      </dgm:prSet>
      <dgm:spPr/>
    </dgm:pt>
    <dgm:pt modelId="{F4EA0F0D-5C79-49C8-AC67-510F5A7EDD85}" type="pres">
      <dgm:prSet presAssocID="{D7DAFA54-EDC9-43D8-978E-4C9EAF564927}" presName="sibTrans" presStyleLbl="sibTrans1D1" presStyleIdx="7" presStyleCnt="8"/>
      <dgm:spPr/>
    </dgm:pt>
    <dgm:pt modelId="{C3FD533D-6C7C-4D42-87DF-215A9F05F442}" type="pres">
      <dgm:prSet presAssocID="{D7DAFA54-EDC9-43D8-978E-4C9EAF564927}" presName="connectorText" presStyleLbl="sibTrans1D1" presStyleIdx="7" presStyleCnt="8"/>
      <dgm:spPr/>
    </dgm:pt>
    <dgm:pt modelId="{EE33153D-BBC4-4C3A-A8EA-1B8F579A0A5A}" type="pres">
      <dgm:prSet presAssocID="{6525F537-4824-4A42-AA65-3D3CC9CFA2B9}" presName="node" presStyleLbl="node1" presStyleIdx="8" presStyleCnt="9">
        <dgm:presLayoutVars>
          <dgm:bulletEnabled val="1"/>
        </dgm:presLayoutVars>
      </dgm:prSet>
      <dgm:spPr/>
    </dgm:pt>
  </dgm:ptLst>
  <dgm:cxnLst>
    <dgm:cxn modelId="{95905E03-AD48-4D26-979E-F47F3E07D0DD}" type="presOf" srcId="{D7DAFA54-EDC9-43D8-978E-4C9EAF564927}" destId="{C3FD533D-6C7C-4D42-87DF-215A9F05F442}" srcOrd="1" destOrd="0" presId="urn:microsoft.com/office/officeart/2016/7/layout/RepeatingBendingProcessNew"/>
    <dgm:cxn modelId="{79205E0A-6212-4E82-BA87-E377D56DCDA1}" type="presOf" srcId="{813BA1F1-DE50-4E10-B46E-FD88939BDC12}" destId="{510B25A7-E870-47C8-8371-3D1162E3D34E}" srcOrd="0" destOrd="0" presId="urn:microsoft.com/office/officeart/2016/7/layout/RepeatingBendingProcessNew"/>
    <dgm:cxn modelId="{3ECE6E13-40A2-4D86-A0F7-A57C25B6962F}" srcId="{9F01B659-4C28-4794-8EF1-F4C11CED8C19}" destId="{7C30CE0A-AC26-40F0-8501-EE06001A6EE2}" srcOrd="3" destOrd="0" parTransId="{DEA40AA8-05BB-40A4-876F-022696148D78}" sibTransId="{813BA1F1-DE50-4E10-B46E-FD88939BDC12}"/>
    <dgm:cxn modelId="{4064D814-E87B-4B85-B793-D913C538B551}" type="presOf" srcId="{FD95AB67-9CF2-43EF-8EBB-2822B84EF1FA}" destId="{99AFDAD5-2820-4FAC-9BC5-C33BB88F88D9}" srcOrd="0" destOrd="0" presId="urn:microsoft.com/office/officeart/2016/7/layout/RepeatingBendingProcessNew"/>
    <dgm:cxn modelId="{DFA9FA17-BE0E-429A-9DCD-B22E27014500}" type="presOf" srcId="{7C30CE0A-AC26-40F0-8501-EE06001A6EE2}" destId="{A330DFBF-4456-4CB8-A14F-7FD8AA2CF4FB}" srcOrd="0" destOrd="0" presId="urn:microsoft.com/office/officeart/2016/7/layout/RepeatingBendingProcessNew"/>
    <dgm:cxn modelId="{2C51BC1A-EDB2-40A6-9B4B-621E414B736A}" type="presOf" srcId="{9F01B659-4C28-4794-8EF1-F4C11CED8C19}" destId="{B5442D8F-99DC-4E90-A8B3-D304348B757E}" srcOrd="0" destOrd="0" presId="urn:microsoft.com/office/officeart/2016/7/layout/RepeatingBendingProcessNew"/>
    <dgm:cxn modelId="{4070BE1B-4A38-4CB8-A7E1-4776D2E1C728}" type="presOf" srcId="{17E0600F-97E8-47D6-A515-9431FD349219}" destId="{00D512AD-2F3F-4AE0-B793-F22016BD2152}" srcOrd="0" destOrd="0" presId="urn:microsoft.com/office/officeart/2016/7/layout/RepeatingBendingProcessNew"/>
    <dgm:cxn modelId="{46B9E91E-2788-4610-9AF2-CB493512946F}" srcId="{9F01B659-4C28-4794-8EF1-F4C11CED8C19}" destId="{AE1976AB-EA4C-44EE-8972-229A552D4A95}" srcOrd="0" destOrd="0" parTransId="{70919F6D-B91F-4A75-95E9-B2DFDEF6E061}" sibTransId="{8DB5A74B-F258-4540-91A8-693E8FFBBFEA}"/>
    <dgm:cxn modelId="{FD2C081F-E701-47E7-A0E4-AE9A2EDB64AD}" type="presOf" srcId="{6525F537-4824-4A42-AA65-3D3CC9CFA2B9}" destId="{EE33153D-BBC4-4C3A-A8EA-1B8F579A0A5A}" srcOrd="0" destOrd="0" presId="urn:microsoft.com/office/officeart/2016/7/layout/RepeatingBendingProcessNew"/>
    <dgm:cxn modelId="{2A9BB91F-0264-4695-81DE-1B8C15C78444}" srcId="{9F01B659-4C28-4794-8EF1-F4C11CED8C19}" destId="{FD95AB67-9CF2-43EF-8EBB-2822B84EF1FA}" srcOrd="6" destOrd="0" parTransId="{A794BE95-0146-4AA6-80B7-62B55F87F46F}" sibTransId="{2B4821C3-C10B-41DC-8000-A6EC96D31E83}"/>
    <dgm:cxn modelId="{29942229-4600-4957-B5AB-D080D2F36527}" type="presOf" srcId="{2B4821C3-C10B-41DC-8000-A6EC96D31E83}" destId="{F64046CD-8D46-4D8D-A7B4-FD3B00C92CC4}" srcOrd="0" destOrd="0" presId="urn:microsoft.com/office/officeart/2016/7/layout/RepeatingBendingProcessNew"/>
    <dgm:cxn modelId="{0888CD31-CF2C-4C83-9646-841DAA9E2D07}" type="presOf" srcId="{32ACEF34-6565-4B73-812E-13523C35AB15}" destId="{C60EA8E7-2FAF-43A2-A0E5-1144EB8AE99E}" srcOrd="1" destOrd="0" presId="urn:microsoft.com/office/officeart/2016/7/layout/RepeatingBendingProcessNew"/>
    <dgm:cxn modelId="{643D2235-5E21-4C77-B3F1-FE52FF4BEEC1}" type="presOf" srcId="{AE1976AB-EA4C-44EE-8972-229A552D4A95}" destId="{6C6FDF2E-4CA4-4483-90BB-3FE0C7247B06}" srcOrd="0" destOrd="0" presId="urn:microsoft.com/office/officeart/2016/7/layout/RepeatingBendingProcessNew"/>
    <dgm:cxn modelId="{120B3B65-64C2-4B55-9F04-B2E793732773}" type="presOf" srcId="{8DB5A74B-F258-4540-91A8-693E8FFBBFEA}" destId="{16496C7C-3381-4C46-A880-134D444674B6}" srcOrd="0" destOrd="0" presId="urn:microsoft.com/office/officeart/2016/7/layout/RepeatingBendingProcessNew"/>
    <dgm:cxn modelId="{4478D767-E68A-4AF6-8F7F-1BB8DA6085FA}" type="presOf" srcId="{461B1DD0-8CC2-4893-8197-1B3410081A1A}" destId="{E5D21777-B928-4A7E-990C-900672019CAE}" srcOrd="0" destOrd="0" presId="urn:microsoft.com/office/officeart/2016/7/layout/RepeatingBendingProcessNew"/>
    <dgm:cxn modelId="{CEDD546D-AF3C-461F-91D8-56B1714A29F5}" type="presOf" srcId="{FD32CE0D-37CF-47C3-8B84-5DF0C000A4F2}" destId="{1D5F6164-3A09-4516-A47D-936B8B263F73}" srcOrd="0" destOrd="0" presId="urn:microsoft.com/office/officeart/2016/7/layout/RepeatingBendingProcessNew"/>
    <dgm:cxn modelId="{AB625A78-D1BD-47CB-8509-0760D2DEF9A5}" type="presOf" srcId="{D7DAFA54-EDC9-43D8-978E-4C9EAF564927}" destId="{F4EA0F0D-5C79-49C8-AC67-510F5A7EDD85}" srcOrd="0" destOrd="0" presId="urn:microsoft.com/office/officeart/2016/7/layout/RepeatingBendingProcessNew"/>
    <dgm:cxn modelId="{D371E58A-9DEC-40ED-8FD6-A623521A6529}" type="presOf" srcId="{813BA1F1-DE50-4E10-B46E-FD88939BDC12}" destId="{9C3204F3-6E6F-4447-A3EA-86A76F4A125B}" srcOrd="1" destOrd="0" presId="urn:microsoft.com/office/officeart/2016/7/layout/RepeatingBendingProcessNew"/>
    <dgm:cxn modelId="{7977C78D-C9B1-4F1C-9FFC-D4AACBFB289F}" srcId="{9F01B659-4C28-4794-8EF1-F4C11CED8C19}" destId="{6525F537-4824-4A42-AA65-3D3CC9CFA2B9}" srcOrd="8" destOrd="0" parTransId="{71E8BEAD-B0F0-4AFE-BE5B-971A4CEFB144}" sibTransId="{58409A98-4264-427A-9A3A-0801EA78F5FB}"/>
    <dgm:cxn modelId="{12ADAA98-52C8-4ED1-AAC0-168CEAAD0817}" type="presOf" srcId="{EC16B71B-67DB-47BC-9162-5D5DA099C315}" destId="{3752198A-71CA-475E-B11E-7552CE3F6807}" srcOrd="0" destOrd="0" presId="urn:microsoft.com/office/officeart/2016/7/layout/RepeatingBendingProcessNew"/>
    <dgm:cxn modelId="{BE7C6E9E-83D0-4324-94CA-9F6CAD3BC840}" srcId="{9F01B659-4C28-4794-8EF1-F4C11CED8C19}" destId="{461B1DD0-8CC2-4893-8197-1B3410081A1A}" srcOrd="5" destOrd="0" parTransId="{E63B741B-88B1-4CEC-97A3-54224EB62422}" sibTransId="{D683DC99-6F4A-418B-9749-7CEC843BC3F8}"/>
    <dgm:cxn modelId="{542949AA-E0F3-4C25-A042-5CE0937E1A7D}" srcId="{9F01B659-4C28-4794-8EF1-F4C11CED8C19}" destId="{DAAA6F0F-687F-4562-9EB5-1D086E4001DD}" srcOrd="2" destOrd="0" parTransId="{011AB136-225F-435C-B490-4AA32028122A}" sibTransId="{0CE5D39D-F0E3-494E-86C3-1E240368E724}"/>
    <dgm:cxn modelId="{EAB759AC-1134-43F6-B848-C7006FD3172B}" type="presOf" srcId="{9B5E5A67-B392-4B48-AE51-4A3401645645}" destId="{23635618-3387-4C56-AACD-2380DB413458}" srcOrd="0" destOrd="0" presId="urn:microsoft.com/office/officeart/2016/7/layout/RepeatingBendingProcessNew"/>
    <dgm:cxn modelId="{A3C861B5-7246-4993-B0AB-0957C7B3EB89}" type="presOf" srcId="{0CE5D39D-F0E3-494E-86C3-1E240368E724}" destId="{E97675B4-90F9-4620-AB34-EE60A26DCC62}" srcOrd="1" destOrd="0" presId="urn:microsoft.com/office/officeart/2016/7/layout/RepeatingBendingProcessNew"/>
    <dgm:cxn modelId="{C8E31DBA-59B0-4300-93CC-15210C2ABEC0}" srcId="{9F01B659-4C28-4794-8EF1-F4C11CED8C19}" destId="{9B5E5A67-B392-4B48-AE51-4A3401645645}" srcOrd="1" destOrd="0" parTransId="{4C8AB09A-866B-4FF3-AAE4-BB547C440077}" sibTransId="{17E0600F-97E8-47D6-A515-9431FD349219}"/>
    <dgm:cxn modelId="{0A84EFC4-3715-479E-BA99-E08588C921B2}" srcId="{9F01B659-4C28-4794-8EF1-F4C11CED8C19}" destId="{EC16B71B-67DB-47BC-9162-5D5DA099C315}" srcOrd="7" destOrd="0" parTransId="{BC145726-7141-46DE-B00C-911C4FCB59D2}" sibTransId="{D7DAFA54-EDC9-43D8-978E-4C9EAF564927}"/>
    <dgm:cxn modelId="{2E1E52CB-4DE9-4EE5-998B-A3A197C0EC24}" type="presOf" srcId="{32ACEF34-6565-4B73-812E-13523C35AB15}" destId="{DB376D1F-2F7E-4957-BD08-622A8BE2DC1C}" srcOrd="0" destOrd="0" presId="urn:microsoft.com/office/officeart/2016/7/layout/RepeatingBendingProcessNew"/>
    <dgm:cxn modelId="{884836CF-602A-4AAC-B7C9-15D7E16F83E3}" srcId="{9F01B659-4C28-4794-8EF1-F4C11CED8C19}" destId="{FD32CE0D-37CF-47C3-8B84-5DF0C000A4F2}" srcOrd="4" destOrd="0" parTransId="{771ACFDF-F796-44AD-9676-B9361A991063}" sibTransId="{32ACEF34-6565-4B73-812E-13523C35AB15}"/>
    <dgm:cxn modelId="{DCA955D1-4C23-42F1-9A9E-256D7D6A4C26}" type="presOf" srcId="{D683DC99-6F4A-418B-9749-7CEC843BC3F8}" destId="{DA913E1E-0649-4473-9051-EF63223A13E1}" srcOrd="1" destOrd="0" presId="urn:microsoft.com/office/officeart/2016/7/layout/RepeatingBendingProcessNew"/>
    <dgm:cxn modelId="{9068BAD9-C956-438A-86B7-FC9B4DA7CDC1}" type="presOf" srcId="{0CE5D39D-F0E3-494E-86C3-1E240368E724}" destId="{FF45BBBC-E308-4244-9FA9-A9BFFE740360}" srcOrd="0" destOrd="0" presId="urn:microsoft.com/office/officeart/2016/7/layout/RepeatingBendingProcessNew"/>
    <dgm:cxn modelId="{813ACDDD-2DF3-43D0-939F-58FACFA119E7}" type="presOf" srcId="{2B4821C3-C10B-41DC-8000-A6EC96D31E83}" destId="{9ED96BF8-BA28-49A1-869B-4505CDE14ED7}" srcOrd="1" destOrd="0" presId="urn:microsoft.com/office/officeart/2016/7/layout/RepeatingBendingProcessNew"/>
    <dgm:cxn modelId="{02829CE7-A681-4935-9349-0683705CEAFC}" type="presOf" srcId="{D683DC99-6F4A-418B-9749-7CEC843BC3F8}" destId="{4753CF80-94A4-43BC-96CB-923D550F4E9D}" srcOrd="0" destOrd="0" presId="urn:microsoft.com/office/officeart/2016/7/layout/RepeatingBendingProcessNew"/>
    <dgm:cxn modelId="{23C495E8-0258-45DC-B8DE-F2F40E73DBF5}" type="presOf" srcId="{DAAA6F0F-687F-4562-9EB5-1D086E4001DD}" destId="{2A7571C7-DAC0-4B44-BA1A-124C2F3C79E4}" srcOrd="0" destOrd="0" presId="urn:microsoft.com/office/officeart/2016/7/layout/RepeatingBendingProcessNew"/>
    <dgm:cxn modelId="{E7155AEB-B5B3-460A-9FAF-729C3F1D215C}" type="presOf" srcId="{17E0600F-97E8-47D6-A515-9431FD349219}" destId="{A36E1206-F178-4FBA-93DF-BB14C5C8EB91}" srcOrd="1" destOrd="0" presId="urn:microsoft.com/office/officeart/2016/7/layout/RepeatingBendingProcessNew"/>
    <dgm:cxn modelId="{0E7C4DFA-3368-486F-A911-14F4F4C54880}" type="presOf" srcId="{8DB5A74B-F258-4540-91A8-693E8FFBBFEA}" destId="{50C247F8-7ED9-4F5A-8E48-4B60B1203127}" srcOrd="1" destOrd="0" presId="urn:microsoft.com/office/officeart/2016/7/layout/RepeatingBendingProcessNew"/>
    <dgm:cxn modelId="{46DA05EB-C085-4EE3-8CC5-F7A1A080EC29}" type="presParOf" srcId="{B5442D8F-99DC-4E90-A8B3-D304348B757E}" destId="{6C6FDF2E-4CA4-4483-90BB-3FE0C7247B06}" srcOrd="0" destOrd="0" presId="urn:microsoft.com/office/officeart/2016/7/layout/RepeatingBendingProcessNew"/>
    <dgm:cxn modelId="{3ACEEF55-AF6C-4062-9A87-9A73DF561EA9}" type="presParOf" srcId="{B5442D8F-99DC-4E90-A8B3-D304348B757E}" destId="{16496C7C-3381-4C46-A880-134D444674B6}" srcOrd="1" destOrd="0" presId="urn:microsoft.com/office/officeart/2016/7/layout/RepeatingBendingProcessNew"/>
    <dgm:cxn modelId="{C0A2D590-A58A-45E7-8413-EB3A84005C72}" type="presParOf" srcId="{16496C7C-3381-4C46-A880-134D444674B6}" destId="{50C247F8-7ED9-4F5A-8E48-4B60B1203127}" srcOrd="0" destOrd="0" presId="urn:microsoft.com/office/officeart/2016/7/layout/RepeatingBendingProcessNew"/>
    <dgm:cxn modelId="{9E2A1F55-18B5-4A5F-AF57-3A2AD4CE0234}" type="presParOf" srcId="{B5442D8F-99DC-4E90-A8B3-D304348B757E}" destId="{23635618-3387-4C56-AACD-2380DB413458}" srcOrd="2" destOrd="0" presId="urn:microsoft.com/office/officeart/2016/7/layout/RepeatingBendingProcessNew"/>
    <dgm:cxn modelId="{126B2E60-38DD-48A0-9992-2FED621AC77E}" type="presParOf" srcId="{B5442D8F-99DC-4E90-A8B3-D304348B757E}" destId="{00D512AD-2F3F-4AE0-B793-F22016BD2152}" srcOrd="3" destOrd="0" presId="urn:microsoft.com/office/officeart/2016/7/layout/RepeatingBendingProcessNew"/>
    <dgm:cxn modelId="{34F395F7-5CDB-4F51-928E-C0FC272377F7}" type="presParOf" srcId="{00D512AD-2F3F-4AE0-B793-F22016BD2152}" destId="{A36E1206-F178-4FBA-93DF-BB14C5C8EB91}" srcOrd="0" destOrd="0" presId="urn:microsoft.com/office/officeart/2016/7/layout/RepeatingBendingProcessNew"/>
    <dgm:cxn modelId="{C231DCBF-8C17-4960-A7B8-0A6405E01B05}" type="presParOf" srcId="{B5442D8F-99DC-4E90-A8B3-D304348B757E}" destId="{2A7571C7-DAC0-4B44-BA1A-124C2F3C79E4}" srcOrd="4" destOrd="0" presId="urn:microsoft.com/office/officeart/2016/7/layout/RepeatingBendingProcessNew"/>
    <dgm:cxn modelId="{8BE6ED47-680E-4C93-A4FD-99136FD2389B}" type="presParOf" srcId="{B5442D8F-99DC-4E90-A8B3-D304348B757E}" destId="{FF45BBBC-E308-4244-9FA9-A9BFFE740360}" srcOrd="5" destOrd="0" presId="urn:microsoft.com/office/officeart/2016/7/layout/RepeatingBendingProcessNew"/>
    <dgm:cxn modelId="{42716BFD-0813-4217-86E0-511494254533}" type="presParOf" srcId="{FF45BBBC-E308-4244-9FA9-A9BFFE740360}" destId="{E97675B4-90F9-4620-AB34-EE60A26DCC62}" srcOrd="0" destOrd="0" presId="urn:microsoft.com/office/officeart/2016/7/layout/RepeatingBendingProcessNew"/>
    <dgm:cxn modelId="{83411CAC-E15F-4BE2-8723-CF8A04F18FE7}" type="presParOf" srcId="{B5442D8F-99DC-4E90-A8B3-D304348B757E}" destId="{A330DFBF-4456-4CB8-A14F-7FD8AA2CF4FB}" srcOrd="6" destOrd="0" presId="urn:microsoft.com/office/officeart/2016/7/layout/RepeatingBendingProcessNew"/>
    <dgm:cxn modelId="{4D8F774C-5A85-4A0C-9046-FFBF998DB45B}" type="presParOf" srcId="{B5442D8F-99DC-4E90-A8B3-D304348B757E}" destId="{510B25A7-E870-47C8-8371-3D1162E3D34E}" srcOrd="7" destOrd="0" presId="urn:microsoft.com/office/officeart/2016/7/layout/RepeatingBendingProcessNew"/>
    <dgm:cxn modelId="{A4712564-3DF4-478B-ACCD-905FD1F493D6}" type="presParOf" srcId="{510B25A7-E870-47C8-8371-3D1162E3D34E}" destId="{9C3204F3-6E6F-4447-A3EA-86A76F4A125B}" srcOrd="0" destOrd="0" presId="urn:microsoft.com/office/officeart/2016/7/layout/RepeatingBendingProcessNew"/>
    <dgm:cxn modelId="{E952D645-1FE4-4250-9615-388EE56E6AEC}" type="presParOf" srcId="{B5442D8F-99DC-4E90-A8B3-D304348B757E}" destId="{1D5F6164-3A09-4516-A47D-936B8B263F73}" srcOrd="8" destOrd="0" presId="urn:microsoft.com/office/officeart/2016/7/layout/RepeatingBendingProcessNew"/>
    <dgm:cxn modelId="{059CD2F4-E4C3-436A-BCC3-624D86A773C1}" type="presParOf" srcId="{B5442D8F-99DC-4E90-A8B3-D304348B757E}" destId="{DB376D1F-2F7E-4957-BD08-622A8BE2DC1C}" srcOrd="9" destOrd="0" presId="urn:microsoft.com/office/officeart/2016/7/layout/RepeatingBendingProcessNew"/>
    <dgm:cxn modelId="{68711257-59C8-40F1-ACF8-427F635A928A}" type="presParOf" srcId="{DB376D1F-2F7E-4957-BD08-622A8BE2DC1C}" destId="{C60EA8E7-2FAF-43A2-A0E5-1144EB8AE99E}" srcOrd="0" destOrd="0" presId="urn:microsoft.com/office/officeart/2016/7/layout/RepeatingBendingProcessNew"/>
    <dgm:cxn modelId="{D133D1BB-CD05-442A-8D95-076315CB98F3}" type="presParOf" srcId="{B5442D8F-99DC-4E90-A8B3-D304348B757E}" destId="{E5D21777-B928-4A7E-990C-900672019CAE}" srcOrd="10" destOrd="0" presId="urn:microsoft.com/office/officeart/2016/7/layout/RepeatingBendingProcessNew"/>
    <dgm:cxn modelId="{C6188D07-5526-432F-91DC-3ADC4792C46A}" type="presParOf" srcId="{B5442D8F-99DC-4E90-A8B3-D304348B757E}" destId="{4753CF80-94A4-43BC-96CB-923D550F4E9D}" srcOrd="11" destOrd="0" presId="urn:microsoft.com/office/officeart/2016/7/layout/RepeatingBendingProcessNew"/>
    <dgm:cxn modelId="{FC021986-DAD8-4143-B532-7794BBA7A5EE}" type="presParOf" srcId="{4753CF80-94A4-43BC-96CB-923D550F4E9D}" destId="{DA913E1E-0649-4473-9051-EF63223A13E1}" srcOrd="0" destOrd="0" presId="urn:microsoft.com/office/officeart/2016/7/layout/RepeatingBendingProcessNew"/>
    <dgm:cxn modelId="{9117B6A6-90CB-430E-A297-311654165A96}" type="presParOf" srcId="{B5442D8F-99DC-4E90-A8B3-D304348B757E}" destId="{99AFDAD5-2820-4FAC-9BC5-C33BB88F88D9}" srcOrd="12" destOrd="0" presId="urn:microsoft.com/office/officeart/2016/7/layout/RepeatingBendingProcessNew"/>
    <dgm:cxn modelId="{6CAB062B-8841-4D16-B719-C4B6EC558B15}" type="presParOf" srcId="{B5442D8F-99DC-4E90-A8B3-D304348B757E}" destId="{F64046CD-8D46-4D8D-A7B4-FD3B00C92CC4}" srcOrd="13" destOrd="0" presId="urn:microsoft.com/office/officeart/2016/7/layout/RepeatingBendingProcessNew"/>
    <dgm:cxn modelId="{7F6C0B96-8AB3-4D6D-9AD7-293A29B56C87}" type="presParOf" srcId="{F64046CD-8D46-4D8D-A7B4-FD3B00C92CC4}" destId="{9ED96BF8-BA28-49A1-869B-4505CDE14ED7}" srcOrd="0" destOrd="0" presId="urn:microsoft.com/office/officeart/2016/7/layout/RepeatingBendingProcessNew"/>
    <dgm:cxn modelId="{5680D834-3900-4391-B939-00FAA0CE9997}" type="presParOf" srcId="{B5442D8F-99DC-4E90-A8B3-D304348B757E}" destId="{3752198A-71CA-475E-B11E-7552CE3F6807}" srcOrd="14" destOrd="0" presId="urn:microsoft.com/office/officeart/2016/7/layout/RepeatingBendingProcessNew"/>
    <dgm:cxn modelId="{BEB2286D-03A7-4DCE-BA14-342F1BA4CB80}" type="presParOf" srcId="{B5442D8F-99DC-4E90-A8B3-D304348B757E}" destId="{F4EA0F0D-5C79-49C8-AC67-510F5A7EDD85}" srcOrd="15" destOrd="0" presId="urn:microsoft.com/office/officeart/2016/7/layout/RepeatingBendingProcessNew"/>
    <dgm:cxn modelId="{1948218F-1009-4001-BD26-081BB2273DEC}" type="presParOf" srcId="{F4EA0F0D-5C79-49C8-AC67-510F5A7EDD85}" destId="{C3FD533D-6C7C-4D42-87DF-215A9F05F442}" srcOrd="0" destOrd="0" presId="urn:microsoft.com/office/officeart/2016/7/layout/RepeatingBendingProcessNew"/>
    <dgm:cxn modelId="{39D8E220-A3BC-45DF-A49B-5E4CAEDA29B3}" type="presParOf" srcId="{B5442D8F-99DC-4E90-A8B3-D304348B757E}" destId="{EE33153D-BBC4-4C3A-A8EA-1B8F579A0A5A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6C7C-3381-4C46-A880-134D444674B6}">
      <dsp:nvSpPr>
        <dsp:cNvPr id="0" name=""/>
        <dsp:cNvSpPr/>
      </dsp:nvSpPr>
      <dsp:spPr>
        <a:xfrm>
          <a:off x="1780815" y="1157904"/>
          <a:ext cx="3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6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1958966" y="1201586"/>
        <a:ext cx="20363" cy="4076"/>
      </dsp:txXfrm>
    </dsp:sp>
    <dsp:sp modelId="{6C6FDF2E-4CA4-4483-90BB-3FE0C7247B06}">
      <dsp:nvSpPr>
        <dsp:cNvPr id="0" name=""/>
        <dsp:cNvSpPr/>
      </dsp:nvSpPr>
      <dsp:spPr>
        <a:xfrm>
          <a:off x="11895" y="672408"/>
          <a:ext cx="1770720" cy="1062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Choose the Process.</a:t>
          </a:r>
          <a:endParaRPr lang="en-US" sz="1600" b="1" kern="1200" dirty="0"/>
        </a:p>
      </dsp:txBody>
      <dsp:txXfrm>
        <a:off x="11895" y="672408"/>
        <a:ext cx="1770720" cy="1062432"/>
      </dsp:txXfrm>
    </dsp:sp>
    <dsp:sp modelId="{00D512AD-2F3F-4AE0-B793-F22016BD2152}">
      <dsp:nvSpPr>
        <dsp:cNvPr id="0" name=""/>
        <dsp:cNvSpPr/>
      </dsp:nvSpPr>
      <dsp:spPr>
        <a:xfrm>
          <a:off x="3958802" y="1157904"/>
          <a:ext cx="3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66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4136953" y="1201586"/>
        <a:ext cx="20363" cy="4076"/>
      </dsp:txXfrm>
    </dsp:sp>
    <dsp:sp modelId="{23635618-3387-4C56-AACD-2380DB413458}">
      <dsp:nvSpPr>
        <dsp:cNvPr id="0" name=""/>
        <dsp:cNvSpPr/>
      </dsp:nvSpPr>
      <dsp:spPr>
        <a:xfrm>
          <a:off x="2189881" y="672408"/>
          <a:ext cx="1770720" cy="1062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Choose the Grain.</a:t>
          </a:r>
          <a:endParaRPr lang="en-US" sz="1600" b="1" kern="1200" dirty="0"/>
        </a:p>
      </dsp:txBody>
      <dsp:txXfrm>
        <a:off x="2189881" y="672408"/>
        <a:ext cx="1770720" cy="1062432"/>
      </dsp:txXfrm>
    </dsp:sp>
    <dsp:sp modelId="{FF45BBBC-E308-4244-9FA9-A9BFFE740360}">
      <dsp:nvSpPr>
        <dsp:cNvPr id="0" name=""/>
        <dsp:cNvSpPr/>
      </dsp:nvSpPr>
      <dsp:spPr>
        <a:xfrm>
          <a:off x="6136788" y="1157904"/>
          <a:ext cx="3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6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6314939" y="1201586"/>
        <a:ext cx="20363" cy="4076"/>
      </dsp:txXfrm>
    </dsp:sp>
    <dsp:sp modelId="{2A7571C7-DAC0-4B44-BA1A-124C2F3C79E4}">
      <dsp:nvSpPr>
        <dsp:cNvPr id="0" name=""/>
        <dsp:cNvSpPr/>
      </dsp:nvSpPr>
      <dsp:spPr>
        <a:xfrm>
          <a:off x="4367867" y="672408"/>
          <a:ext cx="1770720" cy="1062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Identify and conform the Dimensions.</a:t>
          </a:r>
        </a:p>
      </dsp:txBody>
      <dsp:txXfrm>
        <a:off x="4367867" y="672408"/>
        <a:ext cx="1770720" cy="1062432"/>
      </dsp:txXfrm>
    </dsp:sp>
    <dsp:sp modelId="{510B25A7-E870-47C8-8371-3D1162E3D34E}">
      <dsp:nvSpPr>
        <dsp:cNvPr id="0" name=""/>
        <dsp:cNvSpPr/>
      </dsp:nvSpPr>
      <dsp:spPr>
        <a:xfrm>
          <a:off x="8314774" y="1157904"/>
          <a:ext cx="3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66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8492925" y="1201586"/>
        <a:ext cx="20363" cy="4076"/>
      </dsp:txXfrm>
    </dsp:sp>
    <dsp:sp modelId="{A330DFBF-4456-4CB8-A14F-7FD8AA2CF4FB}">
      <dsp:nvSpPr>
        <dsp:cNvPr id="0" name=""/>
        <dsp:cNvSpPr/>
      </dsp:nvSpPr>
      <dsp:spPr>
        <a:xfrm>
          <a:off x="6545853" y="672408"/>
          <a:ext cx="1770720" cy="1062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Choose the Facts.</a:t>
          </a:r>
          <a:endParaRPr lang="en-US" sz="1600" b="1" kern="1200"/>
        </a:p>
      </dsp:txBody>
      <dsp:txXfrm>
        <a:off x="6545853" y="672408"/>
        <a:ext cx="1770720" cy="1062432"/>
      </dsp:txXfrm>
    </dsp:sp>
    <dsp:sp modelId="{DB376D1F-2F7E-4957-BD08-622A8BE2DC1C}">
      <dsp:nvSpPr>
        <dsp:cNvPr id="0" name=""/>
        <dsp:cNvSpPr/>
      </dsp:nvSpPr>
      <dsp:spPr>
        <a:xfrm>
          <a:off x="897255" y="1733041"/>
          <a:ext cx="8711945" cy="376665"/>
        </a:xfrm>
        <a:custGeom>
          <a:avLst/>
          <a:gdLst/>
          <a:ahLst/>
          <a:cxnLst/>
          <a:rect l="0" t="0" r="0" b="0"/>
          <a:pathLst>
            <a:path>
              <a:moveTo>
                <a:pt x="8711945" y="0"/>
              </a:moveTo>
              <a:lnTo>
                <a:pt x="8711945" y="205432"/>
              </a:lnTo>
              <a:lnTo>
                <a:pt x="0" y="205432"/>
              </a:lnTo>
              <a:lnTo>
                <a:pt x="0" y="37666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5035191" y="1919335"/>
        <a:ext cx="436072" cy="4076"/>
      </dsp:txXfrm>
    </dsp:sp>
    <dsp:sp modelId="{1D5F6164-3A09-4516-A47D-936B8B263F73}">
      <dsp:nvSpPr>
        <dsp:cNvPr id="0" name=""/>
        <dsp:cNvSpPr/>
      </dsp:nvSpPr>
      <dsp:spPr>
        <a:xfrm>
          <a:off x="8723840" y="672408"/>
          <a:ext cx="1770720" cy="10624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Store Precalculations in the Fact table.</a:t>
          </a:r>
        </a:p>
      </dsp:txBody>
      <dsp:txXfrm>
        <a:off x="8723840" y="672408"/>
        <a:ext cx="1770720" cy="1062432"/>
      </dsp:txXfrm>
    </dsp:sp>
    <dsp:sp modelId="{4753CF80-94A4-43BC-96CB-923D550F4E9D}">
      <dsp:nvSpPr>
        <dsp:cNvPr id="0" name=""/>
        <dsp:cNvSpPr/>
      </dsp:nvSpPr>
      <dsp:spPr>
        <a:xfrm>
          <a:off x="1780815" y="2627603"/>
          <a:ext cx="3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6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1958966" y="2671284"/>
        <a:ext cx="20363" cy="4076"/>
      </dsp:txXfrm>
    </dsp:sp>
    <dsp:sp modelId="{E5D21777-B928-4A7E-990C-900672019CAE}">
      <dsp:nvSpPr>
        <dsp:cNvPr id="0" name=""/>
        <dsp:cNvSpPr/>
      </dsp:nvSpPr>
      <dsp:spPr>
        <a:xfrm>
          <a:off x="11895" y="2142106"/>
          <a:ext cx="1770720" cy="1062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Round out the Dimension tables.</a:t>
          </a:r>
        </a:p>
      </dsp:txBody>
      <dsp:txXfrm>
        <a:off x="11895" y="2142106"/>
        <a:ext cx="1770720" cy="1062432"/>
      </dsp:txXfrm>
    </dsp:sp>
    <dsp:sp modelId="{F64046CD-8D46-4D8D-A7B4-FD3B00C92CC4}">
      <dsp:nvSpPr>
        <dsp:cNvPr id="0" name=""/>
        <dsp:cNvSpPr/>
      </dsp:nvSpPr>
      <dsp:spPr>
        <a:xfrm>
          <a:off x="3958802" y="2627603"/>
          <a:ext cx="3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66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4136953" y="2671284"/>
        <a:ext cx="20363" cy="4076"/>
      </dsp:txXfrm>
    </dsp:sp>
    <dsp:sp modelId="{99AFDAD5-2820-4FAC-9BC5-C33BB88F88D9}">
      <dsp:nvSpPr>
        <dsp:cNvPr id="0" name=""/>
        <dsp:cNvSpPr/>
      </dsp:nvSpPr>
      <dsp:spPr>
        <a:xfrm>
          <a:off x="2189881" y="2142106"/>
          <a:ext cx="1770720" cy="1062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Choose the Duration of the database.</a:t>
          </a:r>
        </a:p>
      </dsp:txBody>
      <dsp:txXfrm>
        <a:off x="2189881" y="2142106"/>
        <a:ext cx="1770720" cy="1062432"/>
      </dsp:txXfrm>
    </dsp:sp>
    <dsp:sp modelId="{F4EA0F0D-5C79-49C8-AC67-510F5A7EDD85}">
      <dsp:nvSpPr>
        <dsp:cNvPr id="0" name=""/>
        <dsp:cNvSpPr/>
      </dsp:nvSpPr>
      <dsp:spPr>
        <a:xfrm>
          <a:off x="6136788" y="2627603"/>
          <a:ext cx="3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6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6314939" y="2671284"/>
        <a:ext cx="20363" cy="4076"/>
      </dsp:txXfrm>
    </dsp:sp>
    <dsp:sp modelId="{3752198A-71CA-475E-B11E-7552CE3F6807}">
      <dsp:nvSpPr>
        <dsp:cNvPr id="0" name=""/>
        <dsp:cNvSpPr/>
      </dsp:nvSpPr>
      <dsp:spPr>
        <a:xfrm>
          <a:off x="4367867" y="2142106"/>
          <a:ext cx="1770720" cy="1062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Determine the need to track Slowly Changing Dimensions.</a:t>
          </a:r>
        </a:p>
      </dsp:txBody>
      <dsp:txXfrm>
        <a:off x="4367867" y="2142106"/>
        <a:ext cx="1770720" cy="1062432"/>
      </dsp:txXfrm>
    </dsp:sp>
    <dsp:sp modelId="{EE33153D-BBC4-4C3A-A8EA-1B8F579A0A5A}">
      <dsp:nvSpPr>
        <dsp:cNvPr id="0" name=""/>
        <dsp:cNvSpPr/>
      </dsp:nvSpPr>
      <dsp:spPr>
        <a:xfrm>
          <a:off x="6545853" y="2142106"/>
          <a:ext cx="1770720" cy="1062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67" tIns="91077" rIns="86767" bIns="9107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Decide the Physical Design.</a:t>
          </a:r>
          <a:endParaRPr lang="en-US" sz="1600" b="1" kern="1200"/>
        </a:p>
      </dsp:txBody>
      <dsp:txXfrm>
        <a:off x="6545853" y="2142106"/>
        <a:ext cx="1770720" cy="1062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2EF33-DCF3-42B5-BF37-BCD884ED98F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EE16-F246-4666-8166-58564FDE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891E-182D-069A-89D8-E312D7FA4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7791D-51A8-B1E7-A827-297F534A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77EE-A312-C0C1-409E-09384A4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2FB4-D8F7-E237-85AE-12C2BF5A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1DDC-8DF5-4F58-DA17-9F50C5D0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A1F2-EE0B-C04C-0F65-9C5E1315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6F420-4C66-267B-E7C5-AC9973105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AC66-757D-890F-45BD-69966B96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F266-AD15-8E9C-3238-D284DF12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EC7-0AE6-A127-BB22-709FF502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D795E-D715-1206-635C-C4B7A1FB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2868-24B5-1615-FD4A-793357A10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37D8-6929-87DB-3AEE-32903F10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03C9-2AA2-1107-11DC-5ACE45FB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6C07-2930-4FC8-AC61-24434BEC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5A05-66D1-5D05-6B8C-80493EE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37DA-77C3-4752-F40A-98D4BD68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6B35-8419-F498-940E-4572E1CF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586B-AEB6-A58A-28C4-73F30765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8F4D-03EA-3153-0C87-908BFC79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7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A5A8-B30D-F301-2B33-6B639641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A38B-8D1D-9D0D-15AD-BB2B7C28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7DD2-812D-4911-C671-5ECD7F46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1688-85CD-B251-ED7D-860BF13F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A90D-358F-2F1C-B132-D8215CF9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A8DD-68FE-A8F0-085E-259C0396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6BAC-BDA7-3647-AF8C-D7415B507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17C5-F284-03CF-9B72-4A68B4F9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EC74B-E974-178C-7A7B-B8F216BD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A7D1-750D-E0C1-35B1-26FD0F4A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1B01-C795-CEC4-F4CD-9A73C4D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A351-A622-5BC4-7336-E2A8621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11E3-6054-C019-DF08-521987E7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AA1C-FC74-8259-497B-192575D3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A941E-3CEC-9920-C59A-10FAC42FD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D5F4D-2995-9EA0-6E0D-9D5C9F8C9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C617B-E5EA-B35F-D129-99BF0D75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6EF64-0D1E-57A9-8F02-52754324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5D435-C3AE-29B2-46AC-0B2688EB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4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827B-24EF-6988-E2D4-D7912CD2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B1060-DDB1-C66A-595C-D8694517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745D0-1539-AEE1-6482-D7B1B9C0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54FA0-A278-3A33-0006-12B2CC7E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1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0FDB-FA35-2ACF-C555-51CBD51F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A0F10-4039-CAB7-8075-D5A19019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FE5C-AE33-D171-33B0-4A0AB9E0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1EF8-91AB-55F6-DBC4-F2C54B80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7324-8EF3-D105-09D7-AA92C541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DC86-3C6E-DE03-7B95-2A8DA980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4A5CD-ADC2-CE97-F001-F4FC5DE4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AC1F-9C12-F9D8-C922-046957DD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83F7-2ACE-9BD6-D85F-4FC47161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9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7BC5-6336-318E-FC22-81C47CA3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9F970-D486-33B4-F704-A090B1D61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A0A01-3BDC-892B-D783-E60595928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F2DA-2C30-677E-D62A-700461F2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AE0DE-81E8-2272-2AC0-9EFC1B34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8F8B-4F3C-7989-564B-F81C7AB5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1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2FBAD-62FD-CE8A-A7B1-3043BA02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EEA9-C7B4-E045-403B-F54B939C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5E19-530D-5411-7AFE-EE54DB66E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9CFA-E483-4C76-879E-B21430F4862F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D604-8031-B427-6414-401E73E89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2BA6-FDE2-B73C-03D5-279E59BBB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055F-471F-435E-8731-AB416E00A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2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2450F-2424-154A-CCE2-71078C87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63" y="1293338"/>
            <a:ext cx="10843475" cy="3274592"/>
          </a:xfrm>
        </p:spPr>
        <p:txBody>
          <a:bodyPr anchor="ctr">
            <a:normAutofit/>
          </a:bodyPr>
          <a:lstStyle/>
          <a:p>
            <a:r>
              <a:rPr lang="en-IN" sz="6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Data Modelling - Group Project</a:t>
            </a:r>
            <a:br>
              <a:rPr lang="en-IN" sz="6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54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(Grocery Bills)</a:t>
            </a:r>
            <a:endParaRPr lang="en-US" sz="6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9F9A-A51C-44D4-0D7C-8380DE58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 fontScale="85000" lnSpcReduction="20000"/>
          </a:bodyPr>
          <a:lstStyle/>
          <a:p>
            <a:r>
              <a:rPr lang="en-IN" sz="2600" b="1" dirty="0"/>
              <a:t>Non-Executive</a:t>
            </a:r>
          </a:p>
          <a:p>
            <a:r>
              <a:rPr lang="en-IN" sz="1800" b="1" i="1" dirty="0"/>
              <a:t>Group - 1</a:t>
            </a:r>
          </a:p>
          <a:p>
            <a:endParaRPr lang="en-US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3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796" y="498698"/>
            <a:ext cx="3541364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decision tree, we can conclude that majority of the individual purchase citrus fruit juice with No Preservative added.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CCBB4-973C-149A-639C-9671373DC77F}"/>
              </a:ext>
            </a:extLst>
          </p:cNvPr>
          <p:cNvGrpSpPr/>
          <p:nvPr/>
        </p:nvGrpSpPr>
        <p:grpSpPr>
          <a:xfrm>
            <a:off x="2089953" y="2413011"/>
            <a:ext cx="8012093" cy="3909928"/>
            <a:chOff x="0" y="0"/>
            <a:chExt cx="8012093" cy="390992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1252C49-3BCD-394B-E5FE-D6CF39425E97}"/>
                </a:ext>
              </a:extLst>
            </p:cNvPr>
            <p:cNvSpPr/>
            <p:nvPr/>
          </p:nvSpPr>
          <p:spPr>
            <a:xfrm>
              <a:off x="1800153" y="0"/>
              <a:ext cx="1146762" cy="4431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Juice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5D72535-0BBA-442B-AC20-352DD7FB60C0}"/>
                </a:ext>
              </a:extLst>
            </p:cNvPr>
            <p:cNvSpPr/>
            <p:nvPr/>
          </p:nvSpPr>
          <p:spPr>
            <a:xfrm>
              <a:off x="0" y="1130075"/>
              <a:ext cx="1472493" cy="49645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Immunity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Booster Juice</a:t>
              </a:r>
              <a:endParaRPr lang="en-IN" sz="1100" b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1B2BB26-F29E-4A99-9AED-311C3A197ACC}"/>
                </a:ext>
              </a:extLst>
            </p:cNvPr>
            <p:cNvSpPr/>
            <p:nvPr/>
          </p:nvSpPr>
          <p:spPr>
            <a:xfrm>
              <a:off x="3447906" y="1076735"/>
              <a:ext cx="1474422" cy="49645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Fruit 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Juice</a:t>
              </a:r>
              <a:endParaRPr lang="en-IN" sz="1100" b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638BFA4-5E8A-BC51-D806-E01BD8ECAB91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735282" y="443117"/>
              <a:ext cx="1638252" cy="68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933C15C-67A4-4711-B16A-7084D2512605}"/>
                </a:ext>
              </a:extLst>
            </p:cNvPr>
            <p:cNvCxnSpPr>
              <a:stCxn id="38" idx="2"/>
              <a:endCxn id="63" idx="0"/>
            </p:cNvCxnSpPr>
            <p:nvPr/>
          </p:nvCxnSpPr>
          <p:spPr>
            <a:xfrm>
              <a:off x="2373534" y="443117"/>
              <a:ext cx="1811583" cy="6336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85499E4-C2BE-49C1-A3B4-6C9AA07A09C0}"/>
                </a:ext>
              </a:extLst>
            </p:cNvPr>
            <p:cNvSpPr/>
            <p:nvPr/>
          </p:nvSpPr>
          <p:spPr>
            <a:xfrm>
              <a:off x="1306782" y="2222050"/>
              <a:ext cx="1146762" cy="4431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Citrus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8075AA2-D8A5-471B-BB55-8866792C455A}"/>
                </a:ext>
              </a:extLst>
            </p:cNvPr>
            <p:cNvSpPr/>
            <p:nvPr/>
          </p:nvSpPr>
          <p:spPr>
            <a:xfrm>
              <a:off x="5634749" y="2183950"/>
              <a:ext cx="1148691" cy="4431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Sweet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7BDCC37-5B6C-45C5-B3F4-B3666CA3D3A7}"/>
                </a:ext>
              </a:extLst>
            </p:cNvPr>
            <p:cNvCxnSpPr>
              <a:stCxn id="63" idx="2"/>
              <a:endCxn id="68" idx="0"/>
            </p:cNvCxnSpPr>
            <p:nvPr/>
          </p:nvCxnSpPr>
          <p:spPr>
            <a:xfrm flipH="1">
              <a:off x="1880163" y="1573192"/>
              <a:ext cx="2304954" cy="6488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07B4563-D3ED-458D-A6D6-55CC61D11914}"/>
                </a:ext>
              </a:extLst>
            </p:cNvPr>
            <p:cNvCxnSpPr>
              <a:stCxn id="63" idx="2"/>
              <a:endCxn id="70" idx="0"/>
            </p:cNvCxnSpPr>
            <p:nvPr/>
          </p:nvCxnSpPr>
          <p:spPr>
            <a:xfrm>
              <a:off x="4185117" y="1573192"/>
              <a:ext cx="2023013" cy="6107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ECE924FE-367D-4915-ADED-86060C63361E}"/>
                </a:ext>
              </a:extLst>
            </p:cNvPr>
            <p:cNvSpPr/>
            <p:nvPr/>
          </p:nvSpPr>
          <p:spPr>
            <a:xfrm>
              <a:off x="150471" y="3398230"/>
              <a:ext cx="1474422" cy="49645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With Preservative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8564E2-0416-4A56-9B27-F0B29F424999}"/>
                </a:ext>
              </a:extLst>
            </p:cNvPr>
            <p:cNvSpPr/>
            <p:nvPr/>
          </p:nvSpPr>
          <p:spPr>
            <a:xfrm>
              <a:off x="2118264" y="3413470"/>
              <a:ext cx="1474422" cy="49645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Preservative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1793759-3C72-428D-89DB-867AC5F8B49F}"/>
                </a:ext>
              </a:extLst>
            </p:cNvPr>
            <p:cNvSpPr/>
            <p:nvPr/>
          </p:nvSpPr>
          <p:spPr>
            <a:xfrm>
              <a:off x="4268937" y="3382990"/>
              <a:ext cx="1472492" cy="49607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With Preservative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49ED370-D186-4E25-A0FC-329216084DB5}"/>
                </a:ext>
              </a:extLst>
            </p:cNvPr>
            <p:cNvSpPr/>
            <p:nvPr/>
          </p:nvSpPr>
          <p:spPr>
            <a:xfrm>
              <a:off x="6539600" y="3352510"/>
              <a:ext cx="1472493" cy="49607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</a:t>
              </a:r>
              <a:r>
                <a:rPr lang="en-IN" sz="1100" b="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1100" b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Preservative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D94D53B-C785-406C-914E-7823DD6707CD}"/>
                </a:ext>
              </a:extLst>
            </p:cNvPr>
            <p:cNvCxnSpPr>
              <a:stCxn id="68" idx="2"/>
              <a:endCxn id="73" idx="0"/>
            </p:cNvCxnSpPr>
            <p:nvPr/>
          </p:nvCxnSpPr>
          <p:spPr>
            <a:xfrm flipH="1">
              <a:off x="887682" y="2665167"/>
              <a:ext cx="992481" cy="7330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C2C58CB-9661-4598-884A-80DA200B1D3F}"/>
                </a:ext>
              </a:extLst>
            </p:cNvPr>
            <p:cNvCxnSpPr>
              <a:stCxn id="68" idx="2"/>
              <a:endCxn id="74" idx="0"/>
            </p:cNvCxnSpPr>
            <p:nvPr/>
          </p:nvCxnSpPr>
          <p:spPr>
            <a:xfrm>
              <a:off x="1880163" y="2665167"/>
              <a:ext cx="975312" cy="748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714F8E1-ACD7-429C-BAA3-D898377C79C9}"/>
                </a:ext>
              </a:extLst>
            </p:cNvPr>
            <p:cNvCxnSpPr>
              <a:stCxn id="70" idx="2"/>
              <a:endCxn id="75" idx="0"/>
            </p:cNvCxnSpPr>
            <p:nvPr/>
          </p:nvCxnSpPr>
          <p:spPr>
            <a:xfrm flipH="1">
              <a:off x="5004218" y="2627067"/>
              <a:ext cx="1203912" cy="7559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E51A943-D7EB-4A23-9C54-18A83B82916E}"/>
                </a:ext>
              </a:extLst>
            </p:cNvPr>
            <p:cNvCxnSpPr>
              <a:stCxn id="70" idx="2"/>
              <a:endCxn id="76" idx="0"/>
            </p:cNvCxnSpPr>
            <p:nvPr/>
          </p:nvCxnSpPr>
          <p:spPr>
            <a:xfrm>
              <a:off x="6208130" y="2627067"/>
              <a:ext cx="1068681" cy="7254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63">
              <a:extLst>
                <a:ext uri="{FF2B5EF4-FFF2-40B4-BE49-F238E27FC236}">
                  <a16:creationId xmlns:a16="http://schemas.microsoft.com/office/drawing/2014/main" id="{5EB930BE-D6CD-FBA4-2A80-6537DF5F59CC}"/>
                </a:ext>
              </a:extLst>
            </p:cNvPr>
            <p:cNvSpPr txBox="1"/>
            <p:nvPr/>
          </p:nvSpPr>
          <p:spPr>
            <a:xfrm>
              <a:off x="699111" y="847749"/>
              <a:ext cx="363831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22</a:t>
              </a:r>
            </a:p>
          </p:txBody>
        </p:sp>
        <p:sp>
          <p:nvSpPr>
            <p:cNvPr id="82" name="TextBox 65">
              <a:extLst>
                <a:ext uri="{FF2B5EF4-FFF2-40B4-BE49-F238E27FC236}">
                  <a16:creationId xmlns:a16="http://schemas.microsoft.com/office/drawing/2014/main" id="{15B41C98-88E1-4E37-BBBD-6838A190CF59}"/>
                </a:ext>
              </a:extLst>
            </p:cNvPr>
            <p:cNvSpPr txBox="1"/>
            <p:nvPr/>
          </p:nvSpPr>
          <p:spPr>
            <a:xfrm>
              <a:off x="3895557" y="817269"/>
              <a:ext cx="36576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60</a:t>
              </a:r>
            </a:p>
          </p:txBody>
        </p:sp>
        <p:sp>
          <p:nvSpPr>
            <p:cNvPr id="83" name="TextBox 69">
              <a:extLst>
                <a:ext uri="{FF2B5EF4-FFF2-40B4-BE49-F238E27FC236}">
                  <a16:creationId xmlns:a16="http://schemas.microsoft.com/office/drawing/2014/main" id="{5ED9103D-1324-4AE7-A102-CD7E125A2101}"/>
                </a:ext>
              </a:extLst>
            </p:cNvPr>
            <p:cNvSpPr txBox="1"/>
            <p:nvPr/>
          </p:nvSpPr>
          <p:spPr>
            <a:xfrm>
              <a:off x="1883973" y="1962584"/>
              <a:ext cx="363831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40</a:t>
              </a:r>
            </a:p>
          </p:txBody>
        </p:sp>
        <p:sp>
          <p:nvSpPr>
            <p:cNvPr id="84" name="TextBox 70">
              <a:extLst>
                <a:ext uri="{FF2B5EF4-FFF2-40B4-BE49-F238E27FC236}">
                  <a16:creationId xmlns:a16="http://schemas.microsoft.com/office/drawing/2014/main" id="{C62415B2-8980-4FDC-B9BE-52CB67673D3E}"/>
                </a:ext>
              </a:extLst>
            </p:cNvPr>
            <p:cNvSpPr txBox="1"/>
            <p:nvPr/>
          </p:nvSpPr>
          <p:spPr>
            <a:xfrm>
              <a:off x="5794769" y="1901624"/>
              <a:ext cx="365760" cy="152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20</a:t>
              </a:r>
            </a:p>
          </p:txBody>
        </p:sp>
        <p:sp>
          <p:nvSpPr>
            <p:cNvPr id="85" name="TextBox 71">
              <a:extLst>
                <a:ext uri="{FF2B5EF4-FFF2-40B4-BE49-F238E27FC236}">
                  <a16:creationId xmlns:a16="http://schemas.microsoft.com/office/drawing/2014/main" id="{47603042-D1E1-4F73-B07D-0353A101335F}"/>
                </a:ext>
              </a:extLst>
            </p:cNvPr>
            <p:cNvSpPr txBox="1"/>
            <p:nvPr/>
          </p:nvSpPr>
          <p:spPr>
            <a:xfrm>
              <a:off x="796242" y="3092659"/>
              <a:ext cx="36576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15</a:t>
              </a:r>
            </a:p>
          </p:txBody>
        </p:sp>
        <p:sp>
          <p:nvSpPr>
            <p:cNvPr id="86" name="TextBox 72">
              <a:extLst>
                <a:ext uri="{FF2B5EF4-FFF2-40B4-BE49-F238E27FC236}">
                  <a16:creationId xmlns:a16="http://schemas.microsoft.com/office/drawing/2014/main" id="{2C27EA12-C82D-4E55-A76C-8B65DEA2C5A1}"/>
                </a:ext>
              </a:extLst>
            </p:cNvPr>
            <p:cNvSpPr txBox="1"/>
            <p:nvPr/>
          </p:nvSpPr>
          <p:spPr>
            <a:xfrm>
              <a:off x="2588775" y="3069799"/>
              <a:ext cx="36576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25</a:t>
              </a:r>
            </a:p>
          </p:txBody>
        </p:sp>
        <p:sp>
          <p:nvSpPr>
            <p:cNvPr id="87" name="TextBox 73">
              <a:extLst>
                <a:ext uri="{FF2B5EF4-FFF2-40B4-BE49-F238E27FC236}">
                  <a16:creationId xmlns:a16="http://schemas.microsoft.com/office/drawing/2014/main" id="{5BEC9722-DD2F-4904-80E4-94BB68B264CF}"/>
                </a:ext>
              </a:extLst>
            </p:cNvPr>
            <p:cNvSpPr txBox="1"/>
            <p:nvPr/>
          </p:nvSpPr>
          <p:spPr>
            <a:xfrm>
              <a:off x="4899468" y="3107899"/>
              <a:ext cx="363830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5</a:t>
              </a:r>
            </a:p>
          </p:txBody>
        </p:sp>
        <p:sp>
          <p:nvSpPr>
            <p:cNvPr id="88" name="TextBox 74">
              <a:extLst>
                <a:ext uri="{FF2B5EF4-FFF2-40B4-BE49-F238E27FC236}">
                  <a16:creationId xmlns:a16="http://schemas.microsoft.com/office/drawing/2014/main" id="{BCC3B9E6-6661-49C0-AEF9-A65973491670}"/>
                </a:ext>
              </a:extLst>
            </p:cNvPr>
            <p:cNvSpPr txBox="1"/>
            <p:nvPr/>
          </p:nvSpPr>
          <p:spPr>
            <a:xfrm>
              <a:off x="7086311" y="3054559"/>
              <a:ext cx="363831" cy="15278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10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44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9B9D9-23CB-5751-EB2A-1D0D1DD0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CA" sz="6600" i="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Text Model</a:t>
            </a:r>
            <a:endParaRPr lang="en-CA" sz="66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6A84-9AE8-4196-A85E-4D443B3B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963" y="1541928"/>
            <a:ext cx="4795584" cy="43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i="1" dirty="0"/>
              <a:t>Text Modeling</a:t>
            </a:r>
            <a:r>
              <a:rPr lang="en-CA" sz="2400" dirty="0"/>
              <a:t>: Representing and analyzing textual information within a data model.</a:t>
            </a:r>
          </a:p>
          <a:p>
            <a:pPr marL="0" indent="0">
              <a:buNone/>
            </a:pPr>
            <a:r>
              <a:rPr lang="en-CA" sz="2400" i="1" dirty="0"/>
              <a:t>Importance</a:t>
            </a:r>
            <a:r>
              <a:rPr lang="en-CA" sz="24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Enhanced Insights: Unlocks valuable insights from unstructured text data.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Holistic Understanding: Integrates textual context with structured data for a comprehensive view.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5408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Term frequency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796" y="498698"/>
            <a:ext cx="3541364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</a:t>
            </a:r>
            <a:r>
              <a:rPr lang="en-US" sz="1800" dirty="0"/>
              <a:t>pareto chart,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</a:t>
            </a:r>
            <a:r>
              <a:rPr lang="en-US" sz="1800" dirty="0"/>
              <a:t>infer that </a:t>
            </a:r>
            <a:r>
              <a:rPr lang="en-US" sz="1800" b="1" dirty="0"/>
              <a:t>Umbrella</a:t>
            </a:r>
            <a:r>
              <a:rPr lang="en-US" sz="1800" dirty="0"/>
              <a:t> is the most frequent selling product, while </a:t>
            </a:r>
            <a:r>
              <a:rPr lang="en-US" sz="1800" b="1" dirty="0"/>
              <a:t>Tea – Black Current</a:t>
            </a:r>
            <a:r>
              <a:rPr lang="en-US" sz="1800" dirty="0"/>
              <a:t> is least selling product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C748603B-2857-118D-4FB9-F80C746427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4164528"/>
                  </p:ext>
                </p:extLst>
              </p:nvPr>
            </p:nvGraphicFramePr>
            <p:xfrm>
              <a:off x="320040" y="2084546"/>
              <a:ext cx="11548872" cy="45094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C748603B-2857-118D-4FB9-F80C746427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40" y="2084546"/>
                <a:ext cx="11548872" cy="45094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42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6386B-51F1-2527-F138-C00FC4D9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Time Series Model</a:t>
            </a:r>
            <a:endParaRPr lang="en-IN" sz="48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500115E-E0B3-8C6B-8A1A-BD4AC631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Time series modeling deals with time dependent data.</a:t>
            </a:r>
          </a:p>
          <a:p>
            <a:pPr marL="0" indent="0">
              <a:buNone/>
            </a:pPr>
            <a:r>
              <a:rPr lang="en-US" sz="2400" b="1" dirty="0"/>
              <a:t>Elements</a:t>
            </a:r>
            <a:r>
              <a:rPr lang="en-US" sz="2400" dirty="0"/>
              <a:t> : Secular trend, Seasonal variations, Cyclical fluctuations and Irregular variations</a:t>
            </a:r>
          </a:p>
          <a:p>
            <a:pPr marL="0" indent="0">
              <a:buNone/>
            </a:pPr>
            <a:r>
              <a:rPr lang="en-US" sz="2400" b="1" dirty="0"/>
              <a:t>Goal</a:t>
            </a:r>
            <a:r>
              <a:rPr lang="en-US" sz="2400" dirty="0"/>
              <a:t> : Identifying Patterns in Time Series Data to predicting future values of the time series variable based on historical data</a:t>
            </a:r>
          </a:p>
          <a:p>
            <a:pPr marL="0" indent="0">
              <a:buNone/>
            </a:pPr>
            <a:r>
              <a:rPr lang="en-US" sz="2400" b="1" dirty="0"/>
              <a:t>Application</a:t>
            </a:r>
            <a:r>
              <a:rPr lang="en-US" sz="2400" dirty="0"/>
              <a:t> : Sales forecast, Yield Estimation, Inventory study, Workload estimation, weather forecasting.</a:t>
            </a:r>
            <a:endParaRPr lang="en-IN" sz="2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3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87" y="405575"/>
            <a:ext cx="6472517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0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Time Series - Seasonal</a:t>
            </a:r>
            <a:endParaRPr lang="en-US" sz="4000" b="1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8F0E73-1D06-7EB7-003A-31D8B54EC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359685"/>
              </p:ext>
            </p:extLst>
          </p:nvPr>
        </p:nvGraphicFramePr>
        <p:xfrm>
          <a:off x="1148321" y="2302542"/>
          <a:ext cx="9831405" cy="398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AE4287-F277-1A61-0A76-92739156E4D3}"/>
              </a:ext>
            </a:extLst>
          </p:cNvPr>
          <p:cNvSpPr/>
          <p:nvPr/>
        </p:nvSpPr>
        <p:spPr>
          <a:xfrm>
            <a:off x="7195930" y="405575"/>
            <a:ext cx="596348" cy="1278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79" y="498698"/>
            <a:ext cx="5274082" cy="118535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</a:t>
            </a:r>
            <a:r>
              <a:rPr lang="en-US" sz="1800" dirty="0"/>
              <a:t>Time Series chart,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</a:t>
            </a:r>
            <a:r>
              <a:rPr lang="en-US" sz="1800" dirty="0"/>
              <a:t>observe that sales of </a:t>
            </a:r>
            <a:r>
              <a:rPr lang="en-US" sz="1800" b="1" dirty="0"/>
              <a:t>Umbrella</a:t>
            </a:r>
            <a:r>
              <a:rPr lang="en-US" sz="1800" dirty="0"/>
              <a:t> is on peak in the month of April, May, June for both year 2022 and 2023. Therefore, we can conclude that the purchase pattern of </a:t>
            </a:r>
            <a:r>
              <a:rPr lang="en-US" sz="1800" b="1" dirty="0"/>
              <a:t>Umbrella</a:t>
            </a:r>
            <a:r>
              <a:rPr lang="en-US" sz="1800" dirty="0"/>
              <a:t> repeats every year for these months.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0F402-8958-C4AF-0F27-C57AF5E2D027}"/>
              </a:ext>
            </a:extLst>
          </p:cNvPr>
          <p:cNvSpPr/>
          <p:nvPr/>
        </p:nvSpPr>
        <p:spPr>
          <a:xfrm>
            <a:off x="5784574" y="565679"/>
            <a:ext cx="45719" cy="111837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22668-2A7D-0246-FEF9-39DFED73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CA" sz="5200" b="1" i="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Apriori</a:t>
            </a:r>
            <a:r>
              <a:rPr lang="en-CA" sz="5200" b="1" i="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Model </a:t>
            </a:r>
            <a:endParaRPr lang="en-CA" sz="5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5E06-5F67-ABF3-8ED1-FD548456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Apriori</a:t>
            </a:r>
            <a:r>
              <a:rPr lang="en-US" sz="2000" dirty="0"/>
              <a:t> algorithm is employed to uncover frequent </a:t>
            </a:r>
            <a:r>
              <a:rPr lang="en-US" sz="2000" dirty="0" err="1"/>
              <a:t>itemsets</a:t>
            </a:r>
            <a:r>
              <a:rPr lang="en-US" sz="2000" dirty="0"/>
              <a:t> within a dataset and derive association rules among items based on their co-occurrence frequency.</a:t>
            </a:r>
          </a:p>
          <a:p>
            <a:pPr marL="0" indent="0">
              <a:buNone/>
            </a:pPr>
            <a:r>
              <a:rPr lang="en-US" sz="2000" dirty="0"/>
              <a:t>Through the application of the </a:t>
            </a:r>
            <a:r>
              <a:rPr lang="en-US" sz="2000" dirty="0" err="1"/>
              <a:t>Apriori</a:t>
            </a:r>
            <a:r>
              <a:rPr lang="en-US" sz="2000" dirty="0"/>
              <a:t> algorithm, we examine patterns in customer shopping behavior, specifically identifying items that are commonly bought together.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69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87" y="405575"/>
            <a:ext cx="6472517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4000" b="1" i="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Apriori</a:t>
            </a:r>
            <a:r>
              <a:rPr lang="en-CA" sz="4000" b="1" i="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Diagram</a:t>
            </a:r>
            <a:endParaRPr lang="en-US" sz="4000" b="1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E4287-F277-1A61-0A76-92739156E4D3}"/>
              </a:ext>
            </a:extLst>
          </p:cNvPr>
          <p:cNvSpPr/>
          <p:nvPr/>
        </p:nvSpPr>
        <p:spPr>
          <a:xfrm>
            <a:off x="7195930" y="405575"/>
            <a:ext cx="596348" cy="1278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79" y="498698"/>
            <a:ext cx="52740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Apriori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</a:t>
            </a:r>
            <a:r>
              <a:rPr lang="en-US" sz="1800" dirty="0"/>
              <a:t>,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can </a:t>
            </a:r>
            <a:r>
              <a:rPr lang="en-US" sz="1800" dirty="0"/>
              <a:t>patently see that </a:t>
            </a:r>
            <a:r>
              <a:rPr lang="en-IN" sz="18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Whiskey,</a:t>
            </a:r>
            <a:r>
              <a:rPr lang="en-IN" sz="1800" baseline="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Club Soda and Crackers are frequently bought together.</a:t>
            </a:r>
            <a:endParaRPr lang="en-IN" sz="180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80F402-8958-C4AF-0F27-C57AF5E2D027}"/>
              </a:ext>
            </a:extLst>
          </p:cNvPr>
          <p:cNvSpPr/>
          <p:nvPr/>
        </p:nvSpPr>
        <p:spPr>
          <a:xfrm>
            <a:off x="5784574" y="565679"/>
            <a:ext cx="45719" cy="111837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1544F4-5128-4BAB-B47E-132DF4A176EC}"/>
              </a:ext>
            </a:extLst>
          </p:cNvPr>
          <p:cNvGrpSpPr/>
          <p:nvPr/>
        </p:nvGrpSpPr>
        <p:grpSpPr>
          <a:xfrm>
            <a:off x="6433749" y="2324375"/>
            <a:ext cx="5172765" cy="4128050"/>
            <a:chOff x="-42557" y="0"/>
            <a:chExt cx="7783630" cy="764067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0E2BD0F-F510-4E93-ADD3-9FBD7DFD9F25}"/>
                </a:ext>
              </a:extLst>
            </p:cNvPr>
            <p:cNvSpPr/>
            <p:nvPr/>
          </p:nvSpPr>
          <p:spPr>
            <a:xfrm>
              <a:off x="3147122" y="0"/>
              <a:ext cx="1384792" cy="565282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D6C844-F87E-461D-BBB1-FEE94B257F86}"/>
                </a:ext>
              </a:extLst>
            </p:cNvPr>
            <p:cNvSpPr/>
            <p:nvPr/>
          </p:nvSpPr>
          <p:spPr>
            <a:xfrm>
              <a:off x="-42557" y="1858401"/>
              <a:ext cx="2058475" cy="835611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Fireball</a:t>
              </a: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Whiskey</a:t>
              </a:r>
              <a:endParaRPr lang="en-IN" sz="13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1FB0C7-23A8-4C4D-9A22-095490586E1B}"/>
                </a:ext>
              </a:extLst>
            </p:cNvPr>
            <p:cNvSpPr/>
            <p:nvPr/>
          </p:nvSpPr>
          <p:spPr>
            <a:xfrm>
              <a:off x="2907603" y="1867028"/>
              <a:ext cx="2004304" cy="835611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Crackers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E54EE8-6574-4FB6-A1D8-F8EF3194C35E}"/>
                </a:ext>
              </a:extLst>
            </p:cNvPr>
            <p:cNvSpPr/>
            <p:nvPr/>
          </p:nvSpPr>
          <p:spPr>
            <a:xfrm>
              <a:off x="5820645" y="1867028"/>
              <a:ext cx="1865911" cy="835611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48B6854-7293-491C-AA80-E9CBDD53E47B}"/>
                </a:ext>
              </a:extLst>
            </p:cNvPr>
            <p:cNvSpPr/>
            <p:nvPr/>
          </p:nvSpPr>
          <p:spPr>
            <a:xfrm>
              <a:off x="1232" y="3992675"/>
              <a:ext cx="2004304" cy="831913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Whiskey, Crackers</a:t>
              </a:r>
              <a:endParaRPr lang="en-IN" sz="13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D08A04-C9D2-4310-B3B7-B3549EA00718}"/>
                </a:ext>
              </a:extLst>
            </p:cNvPr>
            <p:cNvSpPr/>
            <p:nvPr/>
          </p:nvSpPr>
          <p:spPr>
            <a:xfrm>
              <a:off x="2922396" y="4011449"/>
              <a:ext cx="2112645" cy="831913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Whiskey,</a:t>
              </a: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b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</a:t>
              </a:r>
              <a:endParaRPr lang="en-IN" sz="13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1AF5F9-BFEC-40C5-A003-1136883E7549}"/>
                </a:ext>
              </a:extLst>
            </p:cNvPr>
            <p:cNvSpPr/>
            <p:nvPr/>
          </p:nvSpPr>
          <p:spPr>
            <a:xfrm>
              <a:off x="5736769" y="4021597"/>
              <a:ext cx="2004304" cy="831913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</a:t>
              </a:r>
              <a:r>
                <a:rPr lang="en-IN" sz="130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Crackers</a:t>
              </a:r>
              <a:endParaRPr lang="en-IN" sz="13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FF8383-F99C-482D-9C16-7C5FC1B83D46}"/>
                </a:ext>
              </a:extLst>
            </p:cNvPr>
            <p:cNvSpPr/>
            <p:nvPr/>
          </p:nvSpPr>
          <p:spPr>
            <a:xfrm>
              <a:off x="3065552" y="6451496"/>
              <a:ext cx="1865910" cy="1189183"/>
            </a:xfrm>
            <a:prstGeom prst="roundRect">
              <a:avLst/>
            </a:prstGeom>
            <a:grpFill/>
            <a:ln w="12700">
              <a:solidFill>
                <a:sysClr val="windowText" lastClr="00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30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Whiskey,</a:t>
              </a: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b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Club Soda,</a:t>
              </a:r>
              <a:b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IN" sz="1300" baseline="0" dirty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Crackers</a:t>
              </a:r>
              <a:endParaRPr lang="en-IN" sz="1300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71950C-6CB5-440E-AEA9-BDD9380E15B8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986680" y="565281"/>
              <a:ext cx="2852838" cy="1293119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0383F2-0730-4C37-A864-370C9AF3C230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3839517" y="565282"/>
              <a:ext cx="26" cy="1327624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B37AF7-8D91-43FB-A7F7-152574913804}"/>
                </a:ext>
              </a:extLst>
            </p:cNvPr>
            <p:cNvCxnSpPr>
              <a:stCxn id="8" idx="2"/>
              <a:endCxn id="11" idx="0"/>
            </p:cNvCxnSpPr>
            <p:nvPr/>
          </p:nvCxnSpPr>
          <p:spPr>
            <a:xfrm>
              <a:off x="3839518" y="565281"/>
              <a:ext cx="2914083" cy="1301746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93239B-11D3-46D0-80D9-161F7524A2A0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986680" y="2694012"/>
              <a:ext cx="16704" cy="1298663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E1A1E4-3540-4407-B4C2-5357C26ADC93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986680" y="2694012"/>
              <a:ext cx="2992038" cy="1317437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398E14-0D2F-4D49-A67E-84B65CB4965F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 flipH="1">
              <a:off x="1003384" y="2702639"/>
              <a:ext cx="2906371" cy="1290036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BC28CFC-6C1B-42FF-9265-D700E8C329FA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3978718" y="2702639"/>
              <a:ext cx="2774883" cy="1308810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C137327-38EE-444D-934E-46BA8EAFBCCB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>
              <a:off x="3909755" y="2702639"/>
              <a:ext cx="2829166" cy="1318958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C2781F-B7AA-4AF9-B566-D3E1B6B0D666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 flipH="1">
              <a:off x="6738921" y="2702639"/>
              <a:ext cx="14680" cy="1318958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537D2F9-D189-4D32-85AD-11DA5C6E1A31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1003384" y="4824588"/>
              <a:ext cx="2995123" cy="1626908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43369-BEFA-4EE3-A460-E7B0CD59BE29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3978718" y="4843362"/>
              <a:ext cx="19789" cy="1608134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E42EA0B-A3F6-47D6-A30C-3AEAD456C375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3998507" y="4853510"/>
              <a:ext cx="2740414" cy="1597986"/>
            </a:xfrm>
            <a:prstGeom prst="straightConnector1">
              <a:avLst/>
            </a:prstGeom>
            <a:grpFill/>
            <a:ln w="12700"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A490B17-C033-FCA6-BA92-AD510744E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1843"/>
              </p:ext>
            </p:extLst>
          </p:nvPr>
        </p:nvGraphicFramePr>
        <p:xfrm>
          <a:off x="366800" y="2482405"/>
          <a:ext cx="5417773" cy="37566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67646">
                  <a:extLst>
                    <a:ext uri="{9D8B030D-6E8A-4147-A177-3AD203B41FA5}">
                      <a16:colId xmlns:a16="http://schemas.microsoft.com/office/drawing/2014/main" val="89331360"/>
                    </a:ext>
                  </a:extLst>
                </a:gridCol>
                <a:gridCol w="4350127">
                  <a:extLst>
                    <a:ext uri="{9D8B030D-6E8A-4147-A177-3AD203B41FA5}">
                      <a16:colId xmlns:a16="http://schemas.microsoft.com/office/drawing/2014/main" val="24939148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Transaction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Products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681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897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Filter Coffee, Tomatoes, Thyme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452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T551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Fireball Whiskey, Crackers, Thyme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13996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Fireball Whiskey, Club Soda, Beer, Bok Choy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3087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Club Soda, Crackers, Beer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092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Fireball Whiskey, Crackers, Thyme, Vinegar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595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T598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Fireball Whiskey, Club Soda, Beef, Mango Juice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57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T630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Crackers, Vermouth, Bok Choy, Wine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2545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T681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Napkin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01290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T740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6008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T765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Crackers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005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T766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Crackers, Beer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3393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T787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Club Soda, Crackers, Vinegar, Tart, Rhubarb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650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T814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Crackers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5748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T821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Fireball Whiskey, Club Soda, Crackers, Strawberries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55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T860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Club Soda, Crackers, Sausage, Pineapple Juice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220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56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36F48-B4A1-713A-37CC-B00B82C6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CA" sz="5200" b="1" i="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Regression and Clustering Model</a:t>
            </a:r>
            <a:endParaRPr lang="en-CA" sz="5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1E42-E4BC-4A3F-299B-F63A4DDF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558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Regression models help us understand how changes in one thing are related to changes in another thing. It's like a prediction tool. </a:t>
            </a:r>
          </a:p>
          <a:p>
            <a:pPr marL="0" indent="0">
              <a:buNone/>
            </a:pPr>
            <a:r>
              <a:rPr lang="en-US" sz="2000" dirty="0"/>
              <a:t>Using scatter plots, which are visual graphs, makes it easier to see patterns. For example, we can use this to figure out which store often sells which product.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648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4000" b="1" i="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Regression and Clustering Model</a:t>
            </a:r>
            <a:endParaRPr lang="en-US" sz="4000" kern="1200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12FD-665C-865B-664C-3B625EA83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796" y="498698"/>
            <a:ext cx="3541364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Scatter Plot, we can observe clusters of product purchased in each store.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8E8CF59-E1AF-4A3C-BD8C-815274B830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183224"/>
              </p:ext>
            </p:extLst>
          </p:nvPr>
        </p:nvGraphicFramePr>
        <p:xfrm>
          <a:off x="1269423" y="2170663"/>
          <a:ext cx="9653154" cy="461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90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7160A386-8DDD-D845-2CC2-D7E5B3FE6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6DB5F-2BD2-4CFF-3FC8-42542314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98" y="2710760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Learnings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AE7B-8118-C908-8552-55FFC0415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56705" y="1876641"/>
            <a:ext cx="5029200" cy="42440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Understanding data modeling and normalization.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Exploring various types of data analysis models (classification, time series, text, association, regression, clustering).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Gaining practical experience in data preparation and feature engineering.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Developing skills in data visualization and interpretation.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Extracting meaningful insights from the analysis of grocery purchase data.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418A7-6B65-1B9B-3160-F958D4B087A2}"/>
              </a:ext>
            </a:extLst>
          </p:cNvPr>
          <p:cNvSpPr/>
          <p:nvPr/>
        </p:nvSpPr>
        <p:spPr>
          <a:xfrm>
            <a:off x="1162879" y="4214193"/>
            <a:ext cx="1152938" cy="109329"/>
          </a:xfrm>
          <a:prstGeom prst="rect">
            <a:avLst/>
          </a:prstGeom>
          <a:solidFill>
            <a:srgbClr val="FDBE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8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E56A3-78D2-6CB2-5A4F-A6D1A141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CA" sz="4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6221-7259-BA28-14A0-921C6740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 dirty="0"/>
              <a:t>Introduction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 dirty="0"/>
              <a:t>Dimensional Model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 dirty="0"/>
              <a:t>Classification Model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 dirty="0"/>
              <a:t>Text Model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 dirty="0"/>
              <a:t>Time Series Model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 dirty="0" err="1"/>
              <a:t>Apriori</a:t>
            </a:r>
            <a:r>
              <a:rPr lang="en-CA" sz="2200" dirty="0"/>
              <a:t> Diagram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 dirty="0"/>
              <a:t>Regression and Clustering Model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CA" sz="2200"/>
              <a:t>Learnings</a:t>
            </a:r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76542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7DA58-5EEE-C337-2C13-41A87074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06" b="2832"/>
          <a:stretch/>
        </p:blipFill>
        <p:spPr>
          <a:xfrm>
            <a:off x="9609" y="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7C6C3-EB69-32D7-799F-C84E7D80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75" y="2911731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b="1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F603-AE8C-1E32-CE0E-E6396073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IN" sz="7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16FD705C-60DF-6B61-6B96-5D446A99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/>
              <a:t>In our dataset we have information about sales of grocery products. Such as product name, product sale date, product transection number and product prices. 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/>
              <a:t>In our dataset there are around 800 transactions of 50 individual products.</a:t>
            </a:r>
          </a:p>
          <a:p>
            <a:pPr marL="358775" indent="-358775">
              <a:buFont typeface="Wingdings" panose="05000000000000000000" pitchFamily="2" charset="2"/>
              <a:buChar char="§"/>
            </a:pPr>
            <a:r>
              <a:rPr lang="en-US" sz="2400" dirty="0"/>
              <a:t>Our aim is to use the appropriate model to optimize the given data for Upselling.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763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DE07-69BE-8E6E-8CF0-4FE401C6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Dimensional Model</a:t>
            </a:r>
            <a:endParaRPr lang="en-IN" sz="48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FAD947F-81A2-90FC-FDEE-57EA361F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Dimensional modeling is a data-structure design technique. It involves developing a model that is optimized for querying and analyzing data for business intelligence. </a:t>
            </a:r>
          </a:p>
          <a:p>
            <a:pPr marL="0" indent="0">
              <a:buNone/>
            </a:pPr>
            <a:r>
              <a:rPr lang="en-US" sz="2000" dirty="0"/>
              <a:t>Dimensional models give a clear and intuitive structure for research and reporting by organizing data into dimensions and facts.</a:t>
            </a:r>
          </a:p>
          <a:p>
            <a:pPr marL="0" indent="0">
              <a:buNone/>
            </a:pPr>
            <a:r>
              <a:rPr lang="en-US" sz="2000" dirty="0"/>
              <a:t>It comprise of below elements: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000" b="1" dirty="0"/>
              <a:t>Facts:</a:t>
            </a:r>
            <a:r>
              <a:rPr lang="en-US" sz="2000" dirty="0"/>
              <a:t> Facts are measurements/metrics or facts from your business process. </a:t>
            </a: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000" b="1" dirty="0"/>
              <a:t>Dimensions:</a:t>
            </a:r>
            <a:r>
              <a:rPr lang="en-US" sz="2000" dirty="0"/>
              <a:t> Dimension gives information about the context of a business process event. 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158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539EF-8E2B-595F-4709-F2A7E649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Nine Steps Design Methodology</a:t>
            </a:r>
            <a:endParaRPr lang="en-IN" sz="48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2A7EEE6-860B-9435-098B-1D5B159C2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6387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3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72A18A2-D7BE-2816-A2FD-67926F07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22" y="2381341"/>
            <a:ext cx="9030155" cy="397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169C39-BCFF-3EF4-2E27-4C114D536EA0}"/>
              </a:ext>
            </a:extLst>
          </p:cNvPr>
          <p:cNvSpPr/>
          <p:nvPr/>
        </p:nvSpPr>
        <p:spPr>
          <a:xfrm>
            <a:off x="7533861" y="405575"/>
            <a:ext cx="228600" cy="1264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8DFD3-23BE-5941-8455-44E17E6A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12080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Dimensional Model – Star Schema</a:t>
            </a:r>
          </a:p>
        </p:txBody>
      </p:sp>
    </p:spTree>
    <p:extLst>
      <p:ext uri="{BB962C8B-B14F-4D97-AF65-F5344CB8AC3E}">
        <p14:creationId xmlns:p14="http://schemas.microsoft.com/office/powerpoint/2010/main" val="183285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F0FCE6-DA20-4702-88D5-D7840B0F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42" y="619126"/>
            <a:ext cx="1158517" cy="5619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F13D0D-2C33-AE5E-7ED8-19917F4C8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5649"/>
              </p:ext>
            </p:extLst>
          </p:nvPr>
        </p:nvGraphicFramePr>
        <p:xfrm>
          <a:off x="574639" y="1508288"/>
          <a:ext cx="5137901" cy="145173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9432">
                  <a:extLst>
                    <a:ext uri="{9D8B030D-6E8A-4147-A177-3AD203B41FA5}">
                      <a16:colId xmlns:a16="http://schemas.microsoft.com/office/drawing/2014/main" val="4136324276"/>
                    </a:ext>
                  </a:extLst>
                </a:gridCol>
                <a:gridCol w="1809120">
                  <a:extLst>
                    <a:ext uri="{9D8B030D-6E8A-4147-A177-3AD203B41FA5}">
                      <a16:colId xmlns:a16="http://schemas.microsoft.com/office/drawing/2014/main" val="3226034092"/>
                    </a:ext>
                  </a:extLst>
                </a:gridCol>
                <a:gridCol w="1534134">
                  <a:extLst>
                    <a:ext uri="{9D8B030D-6E8A-4147-A177-3AD203B41FA5}">
                      <a16:colId xmlns:a16="http://schemas.microsoft.com/office/drawing/2014/main" val="1746667654"/>
                    </a:ext>
                  </a:extLst>
                </a:gridCol>
                <a:gridCol w="955215">
                  <a:extLst>
                    <a:ext uri="{9D8B030D-6E8A-4147-A177-3AD203B41FA5}">
                      <a16:colId xmlns:a16="http://schemas.microsoft.com/office/drawing/2014/main" val="1612912456"/>
                    </a:ext>
                  </a:extLst>
                </a:gridCol>
              </a:tblGrid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Product Key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Product 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Product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Product Cost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768454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Oil - Sesame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Cooking Ingredients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5.99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5511287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Juice - Orangina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Beverages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3.49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4865877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Rhubarb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Fruits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2.99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483789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Vinegar - Red Wine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Cooking Ingredients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4.79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3271323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Juice - Mango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Beverages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2.89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937374"/>
                  </a:ext>
                </a:extLst>
              </a:tr>
              <a:tr h="2073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Tart - Butter Plain Squares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Snacks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 $             6.99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8247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1E59E2-79B0-284F-3754-74EF20C7BC74}"/>
              </a:ext>
            </a:extLst>
          </p:cNvPr>
          <p:cNvSpPr txBox="1"/>
          <p:nvPr/>
        </p:nvSpPr>
        <p:spPr>
          <a:xfrm>
            <a:off x="656277" y="3358446"/>
            <a:ext cx="5308922" cy="239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50 unique products with 17 different department. This table has following attributes: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Key: unique primary key of a product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Description: product name 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Department: Category of the product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Cost: Price of a single unit product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6C32B-B638-522A-A008-D953C54C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75133"/>
              </p:ext>
            </p:extLst>
          </p:nvPr>
        </p:nvGraphicFramePr>
        <p:xfrm>
          <a:off x="6793282" y="3914171"/>
          <a:ext cx="4493521" cy="12801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425857">
                  <a:extLst>
                    <a:ext uri="{9D8B030D-6E8A-4147-A177-3AD203B41FA5}">
                      <a16:colId xmlns:a16="http://schemas.microsoft.com/office/drawing/2014/main" val="3867157750"/>
                    </a:ext>
                  </a:extLst>
                </a:gridCol>
                <a:gridCol w="1095394">
                  <a:extLst>
                    <a:ext uri="{9D8B030D-6E8A-4147-A177-3AD203B41FA5}">
                      <a16:colId xmlns:a16="http://schemas.microsoft.com/office/drawing/2014/main" val="2192180106"/>
                    </a:ext>
                  </a:extLst>
                </a:gridCol>
                <a:gridCol w="996301">
                  <a:extLst>
                    <a:ext uri="{9D8B030D-6E8A-4147-A177-3AD203B41FA5}">
                      <a16:colId xmlns:a16="http://schemas.microsoft.com/office/drawing/2014/main" val="2411497186"/>
                    </a:ext>
                  </a:extLst>
                </a:gridCol>
                <a:gridCol w="975969">
                  <a:extLst>
                    <a:ext uri="{9D8B030D-6E8A-4147-A177-3AD203B41FA5}">
                      <a16:colId xmlns:a16="http://schemas.microsoft.com/office/drawing/2014/main" val="450940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Date Key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Month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Year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8676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5281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491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8954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0222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1063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2022-09-06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2022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42937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160616-B25D-F97E-9192-0AA8282FC3B9}"/>
              </a:ext>
            </a:extLst>
          </p:cNvPr>
          <p:cNvSpPr txBox="1"/>
          <p:nvPr/>
        </p:nvSpPr>
        <p:spPr>
          <a:xfrm>
            <a:off x="6479461" y="1386937"/>
            <a:ext cx="5308922" cy="239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around 430 records. This table has following attributes: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Key: unique primary key of a date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Day: day of the date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Month: month of the date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Year: year of the date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84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F0FCE6-DA20-4702-88D5-D7840B0F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42" y="619126"/>
            <a:ext cx="1158517" cy="5619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1E59E2-79B0-284F-3754-74EF20C7BC74}"/>
              </a:ext>
            </a:extLst>
          </p:cNvPr>
          <p:cNvSpPr txBox="1"/>
          <p:nvPr/>
        </p:nvSpPr>
        <p:spPr>
          <a:xfrm>
            <a:off x="689180" y="3975253"/>
            <a:ext cx="5308922" cy="134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10 unique store records. This table has following attributes.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dirty="0"/>
              <a:t>Store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Key: unique primary key of a store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dirty="0"/>
              <a:t>Store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Description: Store name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6C32B-B638-522A-A008-D953C54C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73950"/>
              </p:ext>
            </p:extLst>
          </p:nvPr>
        </p:nvGraphicFramePr>
        <p:xfrm>
          <a:off x="6324626" y="4498164"/>
          <a:ext cx="5754755" cy="124479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73061">
                  <a:extLst>
                    <a:ext uri="{9D8B030D-6E8A-4147-A177-3AD203B41FA5}">
                      <a16:colId xmlns:a16="http://schemas.microsoft.com/office/drawing/2014/main" val="3867157750"/>
                    </a:ext>
                  </a:extLst>
                </a:gridCol>
                <a:gridCol w="978009">
                  <a:extLst>
                    <a:ext uri="{9D8B030D-6E8A-4147-A177-3AD203B41FA5}">
                      <a16:colId xmlns:a16="http://schemas.microsoft.com/office/drawing/2014/main" val="2192180106"/>
                    </a:ext>
                  </a:extLst>
                </a:gridCol>
                <a:gridCol w="981356">
                  <a:extLst>
                    <a:ext uri="{9D8B030D-6E8A-4147-A177-3AD203B41FA5}">
                      <a16:colId xmlns:a16="http://schemas.microsoft.com/office/drawing/2014/main" val="2411497186"/>
                    </a:ext>
                  </a:extLst>
                </a:gridCol>
                <a:gridCol w="940850">
                  <a:extLst>
                    <a:ext uri="{9D8B030D-6E8A-4147-A177-3AD203B41FA5}">
                      <a16:colId xmlns:a16="http://schemas.microsoft.com/office/drawing/2014/main" val="45094008"/>
                    </a:ext>
                  </a:extLst>
                </a:gridCol>
                <a:gridCol w="855924">
                  <a:extLst>
                    <a:ext uri="{9D8B030D-6E8A-4147-A177-3AD203B41FA5}">
                      <a16:colId xmlns:a16="http://schemas.microsoft.com/office/drawing/2014/main" val="3778476563"/>
                    </a:ext>
                  </a:extLst>
                </a:gridCol>
                <a:gridCol w="725555">
                  <a:extLst>
                    <a:ext uri="{9D8B030D-6E8A-4147-A177-3AD203B41FA5}">
                      <a16:colId xmlns:a16="http://schemas.microsoft.com/office/drawing/2014/main" val="57556239"/>
                    </a:ext>
                  </a:extLst>
                </a:gridCol>
              </a:tblGrid>
              <a:tr h="232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Key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Dollar Sales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 Sold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8676691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5281028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491859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8954240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10222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160616-B25D-F97E-9192-0AA8282FC3B9}"/>
              </a:ext>
            </a:extLst>
          </p:cNvPr>
          <p:cNvSpPr txBox="1"/>
          <p:nvPr/>
        </p:nvSpPr>
        <p:spPr>
          <a:xfrm>
            <a:off x="6419826" y="1282884"/>
            <a:ext cx="5308922" cy="30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 Table </a:t>
            </a: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800 records. This table has following attributes: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Key: Foreign key of a date table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Key: Foreign key of a store table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Key: Foreign key of a product table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# : Transaction number of the sales.</a:t>
            </a: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Dollar Sales: Total cost for every product per transaction</a:t>
            </a:r>
            <a:endParaRPr lang="en-IN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2893" indent="-282893" defTabSz="9052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82" dirty="0"/>
              <a:t>Units Sold: Number of unit sold.</a:t>
            </a:r>
            <a:endParaRPr lang="en-US" sz="178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ACE1A8-BA79-95D8-559E-4F701916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18319"/>
              </p:ext>
            </p:extLst>
          </p:nvPr>
        </p:nvGraphicFramePr>
        <p:xfrm>
          <a:off x="1102415" y="1282884"/>
          <a:ext cx="4414327" cy="221197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08321">
                  <a:extLst>
                    <a:ext uri="{9D8B030D-6E8A-4147-A177-3AD203B41FA5}">
                      <a16:colId xmlns:a16="http://schemas.microsoft.com/office/drawing/2014/main" val="1298891660"/>
                    </a:ext>
                  </a:extLst>
                </a:gridCol>
                <a:gridCol w="2806006">
                  <a:extLst>
                    <a:ext uri="{9D8B030D-6E8A-4147-A177-3AD203B41FA5}">
                      <a16:colId xmlns:a16="http://schemas.microsoft.com/office/drawing/2014/main" val="2883354120"/>
                    </a:ext>
                  </a:extLst>
                </a:gridCol>
              </a:tblGrid>
              <a:tr h="193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Store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Store 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444326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Loblaws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53133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Sobeys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7672451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Walmart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3670201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Freshco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236679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Costco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658208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Zehrs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763386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Food Basics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343558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 Frills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4669173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Metro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734542"/>
                  </a:ext>
                </a:extLst>
              </a:tr>
              <a:tr h="20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Farm Boy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33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3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B7BEA-9478-BF81-1208-5865C041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en-US" sz="61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Classification Model</a:t>
            </a:r>
            <a:endParaRPr lang="en-IN" sz="61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7EE9728A-1C9C-5DB0-D3CC-1DBEB43E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855347"/>
            <a:ext cx="4404009" cy="3147306"/>
          </a:xfrm>
        </p:spPr>
        <p:txBody>
          <a:bodyPr anchor="ctr">
            <a:normAutofit/>
          </a:bodyPr>
          <a:lstStyle/>
          <a:p>
            <a:r>
              <a:rPr lang="en-US" sz="2000"/>
              <a:t>Classification analysis helps us identify relationships between different variables so that we can make better predictions and decisions</a:t>
            </a:r>
          </a:p>
          <a:p>
            <a:r>
              <a:rPr lang="en-US" sz="2000"/>
              <a:t>Decision tree builds classification or regression models in the form of a tree structure.</a:t>
            </a:r>
          </a:p>
          <a:p>
            <a:r>
              <a:rPr lang="en-US" sz="2000"/>
              <a:t>Decision trees can handle both categorical and numerical data.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99493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1163</Words>
  <Application>Microsoft Office PowerPoint</Application>
  <PresentationFormat>Widescreen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Wingdings</vt:lpstr>
      <vt:lpstr>Office Theme</vt:lpstr>
      <vt:lpstr>Data Modelling - Group Project (Grocery Bills)</vt:lpstr>
      <vt:lpstr>Agenda</vt:lpstr>
      <vt:lpstr>Introduction</vt:lpstr>
      <vt:lpstr>Dimensional Model</vt:lpstr>
      <vt:lpstr>Nine Steps Design Methodology</vt:lpstr>
      <vt:lpstr>Dimensional Model – Star Schema</vt:lpstr>
      <vt:lpstr>PowerPoint Presentation</vt:lpstr>
      <vt:lpstr>PowerPoint Presentation</vt:lpstr>
      <vt:lpstr>Classification Model</vt:lpstr>
      <vt:lpstr>Decision tree</vt:lpstr>
      <vt:lpstr>Text Model</vt:lpstr>
      <vt:lpstr>Term frequency Graph</vt:lpstr>
      <vt:lpstr>Time Series Model</vt:lpstr>
      <vt:lpstr>Time Series - Seasonal</vt:lpstr>
      <vt:lpstr>Apriori Model </vt:lpstr>
      <vt:lpstr>Apriori Diagram</vt:lpstr>
      <vt:lpstr>Regression and Clustering Model</vt:lpstr>
      <vt:lpstr>Regression and Clustering Model</vt:lpstr>
      <vt:lpstr>Learnings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 - Group Project (Grocery Bills)</dc:title>
  <dc:creator>Vivekkumar Dasharathbhai Patel</dc:creator>
  <cp:lastModifiedBy>Vivekkumar Dasharathbhai Patel</cp:lastModifiedBy>
  <cp:revision>1</cp:revision>
  <dcterms:created xsi:type="dcterms:W3CDTF">2023-12-09T02:05:08Z</dcterms:created>
  <dcterms:modified xsi:type="dcterms:W3CDTF">2024-07-18T23:59:58Z</dcterms:modified>
</cp:coreProperties>
</file>