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D631-C5DF-2538-DD3C-E7B00ADB1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D0478-AD60-BE32-899D-27A98DFA7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45FB-6C02-EBA0-E219-1AD1BC9C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277B-35A9-8A17-CEF1-9B6DB695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0760-1323-ED47-D81C-6707C280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61C8-F30B-2B4C-EB1A-38F33C9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F8CE3-A090-9A2F-CC1F-9BD92C652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0A3E-9615-34DA-2857-C3AB8895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D8CD-28A5-EA57-573A-28E31A1C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E56E-386D-6A51-C17A-2660DB4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D5C5C-D1EB-9C14-6ADE-34CCA4A18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82379-7DEB-13DF-B0FE-0D2D150F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25DE-F406-61F3-83EC-41AD9A55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4BEAD-F4E8-1545-2BD2-C0275D10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4908-ED99-B75B-1CBD-43BBCF71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E325-4871-9015-1CA1-B209CD21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727E-3973-2339-EB6F-78E7F787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7F01-1D82-AAED-BDDF-24B13316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FDCC-3016-AB09-41DC-5DBAF4A2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D5992-AD92-0739-66E8-4C8EBDB9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C58-5FAB-0C7A-DE5F-F4B9DA47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3F4BB-8AE4-1480-64F1-F184F75B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E5F7E-F74F-A1A2-643E-E954EF9A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506C-99BA-C5C8-92E4-835FB68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E76B-81BF-BBE2-52EF-A73C67ED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D842-533B-3BBB-BF3C-CFE9C1B4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AC23-540A-4178-7BD5-DF28E2B8C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E8E93-6D6B-2B55-D024-C035F309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B59E-D95F-195B-7D0B-39D7DE00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F25A-BF37-ABB0-ABE5-BC7650D7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BF681-4EAB-2CBE-4536-99470239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5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D778-B31F-1D6B-C6B2-F5B6A8A4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9719-5297-8121-A3B0-4C27413C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23526-3CF7-94E4-F02C-F7DCEA350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AAB3-3A15-D587-67F4-534C94201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F8FC6-CE9E-15F7-3425-23B1518B2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0892F-A178-83CB-4C26-55A045D3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56530-599D-F2FA-02D7-8622A06F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023EC-1E24-9CF2-AD8E-383BE62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D2EA-59AE-48BE-09E8-DB7EFE86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6ADBF-4C1E-9F0A-C7F0-29CBCECD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492EF-F4BE-AADB-2C68-81477F17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D8975-AB11-97BD-104F-7F5E2089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5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55763-2483-38B0-5CC8-C36C560A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4794-83BC-4942-361B-FD41C298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05C60-0BA5-F754-D69B-B7145250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3200-B9C6-1EEE-C312-9A4C3B53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13C0-3E08-8620-48FE-054546DF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374A0-AC24-8BF7-FFFD-10F4556A0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84502-A2FA-E9C8-8B20-E1B0B3B8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704DE-97E0-CCF4-972D-364AC144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4D119-2E4B-5377-3C51-6A9AD242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8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2C6F-99EE-6746-57F8-F4EE57EB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6A378-05D7-E6CB-EC83-A0DC039EE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930E7-179D-CB82-E579-5BCA3A85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CCC3-E87D-6945-3018-156E9908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45A5E-A152-67D8-BE3D-7599ABD7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0A74F-3568-CD94-57C4-D1B01C24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98589-6DE3-56A5-5B51-9003BA0F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C4D60-D7D4-1F87-A538-D6ABCDDF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3113-5B10-0946-2597-DED7520E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29A6-BB5C-4D3F-B973-5DE556B97B7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152E-6BAC-BACE-A48A-1FBE50E1B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1E76-3C01-F881-AB99-F549D646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8989-5266-4743-9B8D-05C684061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AD20-2D34-CAE9-199A-4F83BE10F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D66A2-E317-1B35-7AAF-E4957C518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Joey Guthrie</a:t>
            </a:r>
          </a:p>
        </p:txBody>
      </p:sp>
    </p:spTree>
    <p:extLst>
      <p:ext uri="{BB962C8B-B14F-4D97-AF65-F5344CB8AC3E}">
        <p14:creationId xmlns:p14="http://schemas.microsoft.com/office/powerpoint/2010/main" val="20286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D489-5153-18A2-31DE-B7434EF6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Python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D3A5-AB77-F453-86D1-EB81F403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arrays may seem similar to lists initially, however, they are vastly different in their uses and capabilities. Using </a:t>
            </a:r>
            <a:r>
              <a:rPr lang="en-US" dirty="0" err="1"/>
              <a:t>Numpy</a:t>
            </a:r>
            <a:r>
              <a:rPr lang="en-US" dirty="0"/>
              <a:t>, we can make arrays that are arguably superior to lists in most of their uses. A list can store simple data, in a “linear” or “2 dimensional” fashion, while an array can store information in columns AND rows. </a:t>
            </a:r>
          </a:p>
        </p:txBody>
      </p:sp>
    </p:spTree>
    <p:extLst>
      <p:ext uri="{BB962C8B-B14F-4D97-AF65-F5344CB8AC3E}">
        <p14:creationId xmlns:p14="http://schemas.microsoft.com/office/powerpoint/2010/main" val="192649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E245-B087-CBD2-9009-B14DC4A3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0A89-7908-0B4A-84BB-1F2588CD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has multiple features, with built in functions for initialization and inspection.</a:t>
            </a:r>
          </a:p>
          <a:p>
            <a:r>
              <a:rPr lang="en-US" dirty="0"/>
              <a:t>Some of the functions for initialization include: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np.zeros</a:t>
            </a:r>
            <a:r>
              <a:rPr lang="en-US" dirty="0"/>
              <a:t>((</a:t>
            </a:r>
            <a:r>
              <a:rPr lang="en-US" dirty="0" err="1"/>
              <a:t>x,y</a:t>
            </a:r>
            <a:r>
              <a:rPr lang="en-US" dirty="0"/>
              <a:t>))  </a:t>
            </a:r>
          </a:p>
          <a:p>
            <a:pPr lvl="1"/>
            <a:r>
              <a:rPr lang="en-US" dirty="0" err="1"/>
              <a:t>np.random.random</a:t>
            </a:r>
            <a:r>
              <a:rPr lang="en-US" dirty="0"/>
              <a:t>((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lvl="1"/>
            <a:r>
              <a:rPr lang="en-US" dirty="0" err="1"/>
              <a:t>np.linspace</a:t>
            </a:r>
            <a:r>
              <a:rPr lang="en-US" dirty="0"/>
              <a:t>(start </a:t>
            </a:r>
            <a:r>
              <a:rPr lang="en-US" dirty="0" err="1"/>
              <a:t>value,end</a:t>
            </a:r>
            <a:r>
              <a:rPr lang="en-US" dirty="0"/>
              <a:t> value, # of elements)</a:t>
            </a:r>
          </a:p>
          <a:p>
            <a:pPr lvl="1"/>
            <a:r>
              <a:rPr lang="en-US" dirty="0" err="1"/>
              <a:t>np.full</a:t>
            </a:r>
            <a:r>
              <a:rPr lang="en-US" dirty="0"/>
              <a:t>((</a:t>
            </a:r>
            <a:r>
              <a:rPr lang="en-US" dirty="0" err="1"/>
              <a:t>x,y</a:t>
            </a:r>
            <a:r>
              <a:rPr lang="en-US" dirty="0"/>
              <a:t>),constant)</a:t>
            </a:r>
          </a:p>
          <a:p>
            <a:pPr lvl="1"/>
            <a:r>
              <a:rPr lang="en-US" dirty="0" err="1"/>
              <a:t>np.eye</a:t>
            </a:r>
            <a:r>
              <a:rPr lang="en-US" dirty="0"/>
              <a:t>(size)</a:t>
            </a:r>
          </a:p>
        </p:txBody>
      </p:sp>
    </p:spTree>
    <p:extLst>
      <p:ext uri="{BB962C8B-B14F-4D97-AF65-F5344CB8AC3E}">
        <p14:creationId xmlns:p14="http://schemas.microsoft.com/office/powerpoint/2010/main" val="405894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C8AE-D46A-320C-D531-7DA0F2EE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functions: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F56B-D24B-ED94-9889-962DF675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functions to iterate through or inspect an array are as follows:	</a:t>
            </a:r>
          </a:p>
          <a:p>
            <a:pPr lvl="1"/>
            <a:r>
              <a:rPr lang="en-US" dirty="0" err="1"/>
              <a:t>array.shape</a:t>
            </a:r>
            <a:endParaRPr lang="en-US" dirty="0"/>
          </a:p>
          <a:p>
            <a:pPr lvl="1"/>
            <a:r>
              <a:rPr lang="en-US" dirty="0" err="1"/>
              <a:t>len</a:t>
            </a:r>
            <a:r>
              <a:rPr lang="en-US" dirty="0"/>
              <a:t>(array)</a:t>
            </a:r>
          </a:p>
          <a:p>
            <a:pPr lvl="1"/>
            <a:r>
              <a:rPr lang="en-US" dirty="0" err="1"/>
              <a:t>array.dtype</a:t>
            </a:r>
            <a:endParaRPr lang="en-US" dirty="0"/>
          </a:p>
          <a:p>
            <a:pPr lvl="1"/>
            <a:r>
              <a:rPr lang="en-US" dirty="0" err="1"/>
              <a:t>np.sum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np.max</a:t>
            </a:r>
            <a:endParaRPr lang="en-US" dirty="0"/>
          </a:p>
          <a:p>
            <a:pPr lvl="1"/>
            <a:r>
              <a:rPr lang="en-US" dirty="0" err="1"/>
              <a:t>np.min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D90-6930-260E-4354-DD3CCF23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/>
              <a:t>Python arrays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D8AB-3227-8BF5-8E65-25AFCE88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have a number of advantages over lists, especially when used for large or complicated sets of data. </a:t>
            </a:r>
          </a:p>
          <a:p>
            <a:r>
              <a:rPr lang="en-US" dirty="0"/>
              <a:t>The functions for array initialization greatly improve one’s ability to store information that would otherwise be incredibly monotonous to input to a list by hand, and without room for human error. </a:t>
            </a:r>
          </a:p>
          <a:p>
            <a:r>
              <a:rPr lang="en-US" dirty="0"/>
              <a:t>Arrays can also be 3 dimensional, unlike lists. This makes them much more versatile for storing more data, and arranging the data in a way that correlates to </a:t>
            </a:r>
            <a:r>
              <a:rPr lang="en-US"/>
              <a:t>their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419716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5853AF706264DAA4166C43F5ED2B0" ma:contentTypeVersion="6" ma:contentTypeDescription="Create a new document." ma:contentTypeScope="" ma:versionID="3e3df57368a333135e7e840993d1c2af">
  <xsd:schema xmlns:xsd="http://www.w3.org/2001/XMLSchema" xmlns:xs="http://www.w3.org/2001/XMLSchema" xmlns:p="http://schemas.microsoft.com/office/2006/metadata/properties" xmlns:ns3="8fc0f979-4ce7-4f51-8f24-f23f93ec50b5" xmlns:ns4="cf9aa1d4-21a7-43b9-af6e-e802694013ec" targetNamespace="http://schemas.microsoft.com/office/2006/metadata/properties" ma:root="true" ma:fieldsID="b80fe58935d664074b20c9e7db6b6756" ns3:_="" ns4:_="">
    <xsd:import namespace="8fc0f979-4ce7-4f51-8f24-f23f93ec50b5"/>
    <xsd:import namespace="cf9aa1d4-21a7-43b9-af6e-e802694013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0f979-4ce7-4f51-8f24-f23f93ec50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aa1d4-21a7-43b9-af6e-e802694013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fc0f979-4ce7-4f51-8f24-f23f93ec50b5" xsi:nil="true"/>
  </documentManagement>
</p:properties>
</file>

<file path=customXml/itemProps1.xml><?xml version="1.0" encoding="utf-8"?>
<ds:datastoreItem xmlns:ds="http://schemas.openxmlformats.org/officeDocument/2006/customXml" ds:itemID="{FA82BC0B-ABAB-49AE-94F7-7D3095A343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c0f979-4ce7-4f51-8f24-f23f93ec50b5"/>
    <ds:schemaRef ds:uri="cf9aa1d4-21a7-43b9-af6e-e802694013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97BFB1-5300-4E61-936D-9BA516F58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0C14F3-C5E7-4C0E-99BB-F48009C4D152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f9aa1d4-21a7-43b9-af6e-e802694013ec"/>
    <ds:schemaRef ds:uri="http://www.w3.org/XML/1998/namespace"/>
    <ds:schemaRef ds:uri="http://schemas.openxmlformats.org/package/2006/metadata/core-properties"/>
    <ds:schemaRef ds:uri="8fc0f979-4ce7-4f51-8f24-f23f93ec50b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Arrays</vt:lpstr>
      <vt:lpstr>What is a Python array?</vt:lpstr>
      <vt:lpstr>Array functions:</vt:lpstr>
      <vt:lpstr>Array functions: (Continued)</vt:lpstr>
      <vt:lpstr>What can Python arrays be used for?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Arrays</dc:title>
  <dc:creator>Joseph B. Guthrie</dc:creator>
  <cp:lastModifiedBy>Joseph B. Guthrie</cp:lastModifiedBy>
  <cp:revision>2</cp:revision>
  <dcterms:created xsi:type="dcterms:W3CDTF">2023-04-21T17:30:58Z</dcterms:created>
  <dcterms:modified xsi:type="dcterms:W3CDTF">2023-04-23T18:01:38Z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0x0101009D15853AF706264DAA4166C43F5ED2B0</vt:lpwstr>
  </property>
</Properties>
</file>