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>
        <p:scale>
          <a:sx n="80" d="100"/>
          <a:sy n="80" d="100"/>
        </p:scale>
        <p:origin x="-3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B618960-8005-486C-9A75-10CB2AAC16F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C. BENSARI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Concepts </a:t>
            </a:r>
            <a:r>
              <a:rPr lang="en-US" dirty="0" err="1" smtClean="0"/>
              <a:t>importants</a:t>
            </a:r>
            <a:r>
              <a:rPr lang="en-US" dirty="0" smtClean="0"/>
              <a:t> de </a:t>
            </a:r>
            <a:r>
              <a:rPr lang="en-US" dirty="0" err="1" smtClean="0"/>
              <a:t>l’orienté</a:t>
            </a:r>
            <a:r>
              <a:rPr lang="en-US" dirty="0" smtClean="0"/>
              <a:t> objet avec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36645"/>
          </a:xfrm>
        </p:spPr>
        <p:txBody>
          <a:bodyPr>
            <a:normAutofit/>
          </a:bodyPr>
          <a:lstStyle/>
          <a:p>
            <a:r>
              <a:rPr lang="fr-FR" dirty="0" smtClean="0"/>
              <a:t>Rappels sur le concept de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classe représente un type de donnée abstrait</a:t>
            </a:r>
          </a:p>
          <a:p>
            <a:r>
              <a:rPr lang="fr-FR" dirty="0" smtClean="0"/>
              <a:t>Une classe précise toutes les caractéristiques (attributs et méthodes) communes d’une famille d’objets</a:t>
            </a:r>
          </a:p>
          <a:p>
            <a:r>
              <a:rPr lang="fr-FR" dirty="0" smtClean="0"/>
              <a:t>Une classe permet de créer (instancier) des objets grâce à sa méthode particulière appelée «constructeur» (</a:t>
            </a:r>
            <a:r>
              <a:rPr lang="fr-FR" dirty="0" err="1" smtClean="0"/>
              <a:t>__construct</a:t>
            </a:r>
            <a:r>
              <a:rPr lang="fr-FR" dirty="0" smtClean="0"/>
              <a:t> en PHP)</a:t>
            </a:r>
          </a:p>
          <a:p>
            <a:r>
              <a:rPr lang="fr-FR" dirty="0" smtClean="0"/>
              <a:t>Les conventions de nommage des attributs et méthodes préconisent d’utiliser le principe du </a:t>
            </a:r>
            <a:r>
              <a:rPr lang="fr-FR" dirty="0" err="1" smtClean="0"/>
              <a:t>camelCase</a:t>
            </a:r>
            <a:r>
              <a:rPr lang="fr-FR" dirty="0" smtClean="0"/>
              <a:t>. Exemple : $</a:t>
            </a:r>
            <a:r>
              <a:rPr lang="fr-FR" dirty="0" err="1" smtClean="0"/>
              <a:t>maVariable</a:t>
            </a:r>
            <a:r>
              <a:rPr lang="fr-FR" dirty="0" smtClean="0"/>
              <a:t>, </a:t>
            </a:r>
            <a:r>
              <a:rPr lang="fr-FR" dirty="0" err="1" smtClean="0"/>
              <a:t>maMethode</a:t>
            </a:r>
            <a:endParaRPr lang="fr-FR" dirty="0" smtClean="0"/>
          </a:p>
          <a:p>
            <a:r>
              <a:rPr lang="fr-FR" dirty="0" smtClean="0"/>
              <a:t>Dans PHP et à l’inverse de certains langages comme Java, il n’est pas possible d’avoir deux méthodes avec le même nom au sein de la même classe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d’une classe en PHP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5056" y="1603169"/>
            <a:ext cx="7588332" cy="45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sur le concept d’encapsulation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L’encapsulation consiste à masquer le détail d’implémentation d’un objet</a:t>
            </a:r>
          </a:p>
          <a:p>
            <a:r>
              <a:rPr lang="fr-FR" dirty="0" smtClean="0"/>
              <a:t>Elle permet de donner une vue externe (interface) de l’objet </a:t>
            </a:r>
          </a:p>
          <a:p>
            <a:r>
              <a:rPr lang="fr-FR" dirty="0" smtClean="0"/>
              <a:t>Cette interface présentera les services et informations accessibles depuis l’extérieur (utilisateurs de l’objet)</a:t>
            </a:r>
          </a:p>
          <a:p>
            <a:r>
              <a:rPr lang="fr-FR" dirty="0" smtClean="0"/>
              <a:t>Le principe d’encapsulation est applicable sur les attributs, sur les méthodes et même sure les classes</a:t>
            </a:r>
          </a:p>
          <a:p>
            <a:r>
              <a:rPr lang="fr-FR" dirty="0" smtClean="0"/>
              <a:t>En PHP,  il existe trois niveaux d’encapsulation :</a:t>
            </a:r>
          </a:p>
          <a:p>
            <a:pPr lvl="1"/>
            <a:r>
              <a:rPr lang="fr-FR" b="1" dirty="0" smtClean="0"/>
              <a:t>public </a:t>
            </a:r>
            <a:r>
              <a:rPr lang="fr-FR" dirty="0" smtClean="0"/>
              <a:t>: accessible depuis l’extérieur sans restrictions</a:t>
            </a:r>
          </a:p>
          <a:p>
            <a:pPr lvl="1"/>
            <a:r>
              <a:rPr lang="fr-FR" b="1" dirty="0" err="1" smtClean="0"/>
              <a:t>private</a:t>
            </a:r>
            <a:r>
              <a:rPr lang="fr-FR" dirty="0" smtClean="0"/>
              <a:t> : accessible qu’à l’intérieur de la classe où est définie la caractéristique</a:t>
            </a:r>
          </a:p>
          <a:p>
            <a:pPr lvl="1"/>
            <a:r>
              <a:rPr lang="fr-FR" b="1" dirty="0" err="1" smtClean="0"/>
              <a:t>protected</a:t>
            </a:r>
            <a:r>
              <a:rPr lang="fr-FR" dirty="0" smtClean="0"/>
              <a:t> : accessible uniquement dans la classe où est définie la caractéristique ou ses classes filles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sur le concept d’encapsulation</a:t>
            </a:r>
            <a:endParaRPr lang="fr-FR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75169" y="2140959"/>
            <a:ext cx="4820021" cy="333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023" y="1365662"/>
            <a:ext cx="5248894" cy="503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01019"/>
          </a:xfrm>
        </p:spPr>
        <p:txBody>
          <a:bodyPr/>
          <a:lstStyle/>
          <a:p>
            <a:r>
              <a:rPr lang="fr-FR" dirty="0" smtClean="0"/>
              <a:t>Rappel sur le concept d’héritage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95647" y="1447799"/>
            <a:ext cx="10786753" cy="4964875"/>
          </a:xfrm>
        </p:spPr>
        <p:txBody>
          <a:bodyPr>
            <a:normAutofit/>
          </a:bodyPr>
          <a:lstStyle/>
          <a:p>
            <a:r>
              <a:rPr lang="fr-FR" dirty="0" smtClean="0"/>
              <a:t>L’héritage est un mécanisme de transmission (héritage) des caractéristiques d’une classe (appelée classe mère ou classe parente) à une autre classe (appelée classe fille ou sous-classe)</a:t>
            </a:r>
          </a:p>
          <a:p>
            <a:r>
              <a:rPr lang="fr-FR" dirty="0" smtClean="0"/>
              <a:t>Grâce à l’héritage on peut éliminer les duplications de code en utilisant une hiérarchie de classes</a:t>
            </a:r>
          </a:p>
          <a:p>
            <a:r>
              <a:rPr lang="fr-FR" dirty="0" smtClean="0"/>
              <a:t>L’héritage peut être simple ou multiple selon les langages de programmation</a:t>
            </a:r>
          </a:p>
          <a:p>
            <a:r>
              <a:rPr lang="fr-FR" dirty="0" smtClean="0"/>
              <a:t>Avec une hiérarchie de classes, les classes filles peuvent être généralisées à leurs classes mères (directes ou indirectes) et ces classes mères peuvent être spécialisées à des classes filles (directes ou indirectes)</a:t>
            </a:r>
          </a:p>
          <a:p>
            <a:r>
              <a:rPr lang="fr-FR" dirty="0" smtClean="0"/>
              <a:t>En PHP, l’héritage exprimé avec le mot clé « </a:t>
            </a:r>
            <a:r>
              <a:rPr lang="fr-FR" b="1" dirty="0" err="1" smtClean="0"/>
              <a:t>extends</a:t>
            </a:r>
            <a:r>
              <a:rPr lang="fr-FR" dirty="0" smtClean="0"/>
              <a:t> » qui suit le nom de classe </a:t>
            </a:r>
            <a:r>
              <a:rPr lang="fr-FR" dirty="0" smtClean="0"/>
              <a:t>fille </a:t>
            </a:r>
            <a:r>
              <a:rPr lang="fr-FR" dirty="0" smtClean="0"/>
              <a:t>et précède le nom de la classe </a:t>
            </a:r>
            <a:r>
              <a:rPr lang="fr-FR" dirty="0" smtClean="0"/>
              <a:t>mère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500" y="225624"/>
            <a:ext cx="4752975" cy="274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498" y="2975635"/>
            <a:ext cx="51720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6129" y="1585975"/>
            <a:ext cx="58674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789</TotalTime>
  <Words>353</Words>
  <Application>WPS Presentation</Application>
  <PresentationFormat>Personnalisé</PresentationFormat>
  <Paragraphs>25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Capitaux</vt:lpstr>
      <vt:lpstr>Concepts importants de l’orienté objet avec PHP</vt:lpstr>
      <vt:lpstr>Rappels sur le concept de classe</vt:lpstr>
      <vt:lpstr>Exemple d’une classe en PHP</vt:lpstr>
      <vt:lpstr>Rappels sur le concept d’encapsulation</vt:lpstr>
      <vt:lpstr>Rappels sur le concept d’encapsulation</vt:lpstr>
      <vt:lpstr>Rappel sur le concept d’héritage</vt:lpstr>
      <vt:lpstr>Diapositive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BENSARI</dc:creator>
  <cp:lastModifiedBy>BENSARI</cp:lastModifiedBy>
  <cp:revision>52</cp:revision>
  <dcterms:created xsi:type="dcterms:W3CDTF">2019-10-13T17:28:41Z</dcterms:created>
  <dcterms:modified xsi:type="dcterms:W3CDTF">2019-10-21T06:31:42Z</dcterms:modified>
</cp:coreProperties>
</file>