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2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17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76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6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3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04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77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53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D8CC-F23E-417A-8E7F-B3AA42BC320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8925-FBD2-4985-A0EA-3719FBBA07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5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chakinet-lite-help\img\fig0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-243408"/>
            <a:ext cx="10675938" cy="64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-1044624" y="404664"/>
            <a:ext cx="1944216" cy="5544616"/>
          </a:xfrm>
          <a:prstGeom prst="roundRect">
            <a:avLst>
              <a:gd name="adj" fmla="val 6000"/>
            </a:avLst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 </a:t>
            </a:r>
            <a:r>
              <a:rPr kumimoji="1" lang="ja-JP" altLang="en-US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コーパス選択エリア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99592" y="404664"/>
            <a:ext cx="8568952" cy="2088232"/>
          </a:xfrm>
          <a:prstGeom prst="roundRect">
            <a:avLst>
              <a:gd name="adj" fmla="val 6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kumimoji="1" lang="ja-JP" altLang="en-US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条件設定・検索指示エリア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2492896"/>
            <a:ext cx="8568952" cy="1224136"/>
          </a:xfrm>
          <a:prstGeom prst="roundRect">
            <a:avLst>
              <a:gd name="adj" fmla="val 6000"/>
            </a:avLst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 </a:t>
            </a:r>
            <a:r>
              <a:rPr kumimoji="1" lang="ja-JP" altLang="en-US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結果表示エリア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99592" y="3748976"/>
            <a:ext cx="8568952" cy="2200304"/>
          </a:xfrm>
          <a:prstGeom prst="roundRect">
            <a:avLst>
              <a:gd name="adj" fmla="val 600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 Dependency</a:t>
            </a:r>
            <a:r>
              <a:rPr kumimoji="1" lang="ja-JP" altLang="en-US" dirty="0" smtClean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情報表示エリア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828600" y="3526373"/>
            <a:ext cx="146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1" lang="en-US" altLang="ja-JP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CorpusPanel</a:t>
            </a:r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kumimoji="1" lang="ja-JP" altLang="en-US" sz="1400" dirty="0">
              <a:latin typeface="Verdana" panose="020B060403050404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2106" y="1628800"/>
            <a:ext cx="1683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1" lang="en-US" altLang="ja-JP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ConditionPanel</a:t>
            </a:r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kumimoji="1" lang="ja-JP" altLang="en-US" sz="1400" dirty="0">
              <a:latin typeface="Verdana" panose="020B060403050404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2105" y="3224249"/>
            <a:ext cx="13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1" lang="en-US" altLang="ja-JP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KWICPanel</a:t>
            </a:r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kumimoji="1" lang="ja-JP" altLang="en-US" sz="1400" dirty="0">
              <a:latin typeface="Verdana" panose="020B060403050404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2105" y="5085184"/>
            <a:ext cx="194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1" lang="en-US" altLang="ja-JP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DependencyPanel</a:t>
            </a:r>
            <a:r>
              <a:rPr kumimoji="1" lang="en-US" altLang="ja-JP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kumimoji="1" lang="ja-JP" altLang="en-US" sz="1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2</cp:revision>
  <dcterms:created xsi:type="dcterms:W3CDTF">2022-10-10T05:01:39Z</dcterms:created>
  <dcterms:modified xsi:type="dcterms:W3CDTF">2022-10-10T06:28:50Z</dcterms:modified>
</cp:coreProperties>
</file>