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17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95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7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0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5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6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74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6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F6A0-C681-4BB0-B728-1BF7FBE5A534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BE30-5531-4D31-9F8F-D35B23A42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7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622425"/>
            <a:ext cx="802005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フリーフォーム 3"/>
          <p:cNvSpPr/>
          <p:nvPr/>
        </p:nvSpPr>
        <p:spPr>
          <a:xfrm>
            <a:off x="1461155" y="2276872"/>
            <a:ext cx="3016577" cy="1089084"/>
          </a:xfrm>
          <a:custGeom>
            <a:avLst/>
            <a:gdLst>
              <a:gd name="connsiteX0" fmla="*/ 3016577 w 3016577"/>
              <a:gd name="connsiteY0" fmla="*/ 1037322 h 1084456"/>
              <a:gd name="connsiteX1" fmla="*/ 1743958 w 3016577"/>
              <a:gd name="connsiteY1" fmla="*/ 38081 h 1084456"/>
              <a:gd name="connsiteX2" fmla="*/ 669303 w 3016577"/>
              <a:gd name="connsiteY2" fmla="*/ 292605 h 1084456"/>
              <a:gd name="connsiteX3" fmla="*/ 0 w 3016577"/>
              <a:gd name="connsiteY3" fmla="*/ 1084456 h 1084456"/>
              <a:gd name="connsiteX0" fmla="*/ 3016577 w 3016577"/>
              <a:gd name="connsiteY0" fmla="*/ 1004215 h 1051349"/>
              <a:gd name="connsiteX1" fmla="*/ 2430125 w 3016577"/>
              <a:gd name="connsiteY1" fmla="*/ 440859 h 1051349"/>
              <a:gd name="connsiteX2" fmla="*/ 1743958 w 3016577"/>
              <a:gd name="connsiteY2" fmla="*/ 4974 h 1051349"/>
              <a:gd name="connsiteX3" fmla="*/ 669303 w 3016577"/>
              <a:gd name="connsiteY3" fmla="*/ 259498 h 1051349"/>
              <a:gd name="connsiteX4" fmla="*/ 0 w 3016577"/>
              <a:gd name="connsiteY4" fmla="*/ 1051349 h 1051349"/>
              <a:gd name="connsiteX0" fmla="*/ 3016577 w 3016577"/>
              <a:gd name="connsiteY0" fmla="*/ 999288 h 1046422"/>
              <a:gd name="connsiteX1" fmla="*/ 2516485 w 3016577"/>
              <a:gd name="connsiteY1" fmla="*/ 268292 h 1046422"/>
              <a:gd name="connsiteX2" fmla="*/ 1743958 w 3016577"/>
              <a:gd name="connsiteY2" fmla="*/ 47 h 1046422"/>
              <a:gd name="connsiteX3" fmla="*/ 669303 w 3016577"/>
              <a:gd name="connsiteY3" fmla="*/ 254571 h 1046422"/>
              <a:gd name="connsiteX4" fmla="*/ 0 w 3016577"/>
              <a:gd name="connsiteY4" fmla="*/ 1046422 h 1046422"/>
              <a:gd name="connsiteX0" fmla="*/ 3016577 w 3016577"/>
              <a:gd name="connsiteY0" fmla="*/ 1002704 h 1049838"/>
              <a:gd name="connsiteX1" fmla="*/ 2516485 w 3016577"/>
              <a:gd name="connsiteY1" fmla="*/ 271708 h 1049838"/>
              <a:gd name="connsiteX2" fmla="*/ 1743958 w 3016577"/>
              <a:gd name="connsiteY2" fmla="*/ 3463 h 1049838"/>
              <a:gd name="connsiteX3" fmla="*/ 582943 w 3016577"/>
              <a:gd name="connsiteY3" fmla="*/ 186867 h 1049838"/>
              <a:gd name="connsiteX4" fmla="*/ 0 w 3016577"/>
              <a:gd name="connsiteY4" fmla="*/ 1049838 h 1049838"/>
              <a:gd name="connsiteX0" fmla="*/ 3016577 w 3016577"/>
              <a:gd name="connsiteY0" fmla="*/ 1036974 h 1084108"/>
              <a:gd name="connsiteX1" fmla="*/ 2516485 w 3016577"/>
              <a:gd name="connsiteY1" fmla="*/ 305978 h 1084108"/>
              <a:gd name="connsiteX2" fmla="*/ 1459478 w 3016577"/>
              <a:gd name="connsiteY2" fmla="*/ 2173 h 1084108"/>
              <a:gd name="connsiteX3" fmla="*/ 582943 w 3016577"/>
              <a:gd name="connsiteY3" fmla="*/ 221137 h 1084108"/>
              <a:gd name="connsiteX4" fmla="*/ 0 w 3016577"/>
              <a:gd name="connsiteY4" fmla="*/ 1084108 h 1084108"/>
              <a:gd name="connsiteX0" fmla="*/ 3016577 w 3016577"/>
              <a:gd name="connsiteY0" fmla="*/ 1036974 h 1084108"/>
              <a:gd name="connsiteX1" fmla="*/ 2516485 w 3016577"/>
              <a:gd name="connsiteY1" fmla="*/ 305978 h 1084108"/>
              <a:gd name="connsiteX2" fmla="*/ 1459478 w 3016577"/>
              <a:gd name="connsiteY2" fmla="*/ 2173 h 1084108"/>
              <a:gd name="connsiteX3" fmla="*/ 582943 w 3016577"/>
              <a:gd name="connsiteY3" fmla="*/ 221137 h 1084108"/>
              <a:gd name="connsiteX4" fmla="*/ 0 w 3016577"/>
              <a:gd name="connsiteY4" fmla="*/ 1084108 h 1084108"/>
              <a:gd name="connsiteX0" fmla="*/ 3016577 w 3016577"/>
              <a:gd name="connsiteY0" fmla="*/ 1041950 h 1089084"/>
              <a:gd name="connsiteX1" fmla="*/ 2364085 w 3016577"/>
              <a:gd name="connsiteY1" fmla="*/ 412554 h 1089084"/>
              <a:gd name="connsiteX2" fmla="*/ 1459478 w 3016577"/>
              <a:gd name="connsiteY2" fmla="*/ 7149 h 1089084"/>
              <a:gd name="connsiteX3" fmla="*/ 582943 w 3016577"/>
              <a:gd name="connsiteY3" fmla="*/ 226113 h 1089084"/>
              <a:gd name="connsiteX4" fmla="*/ 0 w 3016577"/>
              <a:gd name="connsiteY4" fmla="*/ 1089084 h 108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77" h="1089084">
                <a:moveTo>
                  <a:pt x="3016577" y="1041950"/>
                </a:moveTo>
                <a:cubicBezTo>
                  <a:pt x="2918835" y="948057"/>
                  <a:pt x="2576188" y="579094"/>
                  <a:pt x="2364085" y="412554"/>
                </a:cubicBezTo>
                <a:cubicBezTo>
                  <a:pt x="2151982" y="246014"/>
                  <a:pt x="1756335" y="38222"/>
                  <a:pt x="1459478" y="7149"/>
                </a:cubicBezTo>
                <a:cubicBezTo>
                  <a:pt x="1162621" y="-23924"/>
                  <a:pt x="826189" y="45791"/>
                  <a:pt x="582943" y="226113"/>
                </a:cubicBezTo>
                <a:cubicBezTo>
                  <a:pt x="339697" y="406436"/>
                  <a:pt x="189321" y="780356"/>
                  <a:pt x="0" y="1089084"/>
                </a:cubicBezTo>
              </a:path>
            </a:pathLst>
          </a:custGeom>
          <a:ln w="127000" cap="sq">
            <a:solidFill>
              <a:schemeClr val="accent2"/>
            </a:solidFill>
            <a:miter lim="800000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691680" y="1764328"/>
            <a:ext cx="1728192" cy="432048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ドラッグ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ドロップ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86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</dc:creator>
  <cp:lastModifiedBy>morita</cp:lastModifiedBy>
  <cp:revision>2</cp:revision>
  <dcterms:created xsi:type="dcterms:W3CDTF">2022-10-11T13:21:22Z</dcterms:created>
  <dcterms:modified xsi:type="dcterms:W3CDTF">2022-10-11T13:44:20Z</dcterms:modified>
</cp:coreProperties>
</file>