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03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63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17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71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30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6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78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2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6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6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5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0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B06892-07E2-45E7-BE77-8856C04DAEE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F98C-2041-40B4-9F91-894C464CE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47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AA5B-718F-DC9A-7074-649416B03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TREND GENERATION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C3BA3-B6C9-C836-1E72-82888B221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08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D5CD-FA6B-DC55-5956-630C33FD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CB230-A56D-7162-D945-8E9A5FC0D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47" y="2052638"/>
            <a:ext cx="8486882" cy="4195762"/>
          </a:xfrm>
        </p:spPr>
      </p:pic>
    </p:spTree>
    <p:extLst>
      <p:ext uri="{BB962C8B-B14F-4D97-AF65-F5344CB8AC3E}">
        <p14:creationId xmlns:p14="http://schemas.microsoft.com/office/powerpoint/2010/main" val="35164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C5A0-F29B-663E-0A40-80448F2B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64D66-4A2B-3882-05ED-78F2577C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279" y="2052638"/>
            <a:ext cx="2343217" cy="4195762"/>
          </a:xfrm>
        </p:spPr>
      </p:pic>
    </p:spTree>
    <p:extLst>
      <p:ext uri="{BB962C8B-B14F-4D97-AF65-F5344CB8AC3E}">
        <p14:creationId xmlns:p14="http://schemas.microsoft.com/office/powerpoint/2010/main" val="79530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B259-161A-2171-F0A8-1BBD89D9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33BCD-FCDF-F055-20C6-46249308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947" y="2052638"/>
            <a:ext cx="2097881" cy="4195762"/>
          </a:xfrm>
        </p:spPr>
      </p:pic>
    </p:spTree>
    <p:extLst>
      <p:ext uri="{BB962C8B-B14F-4D97-AF65-F5344CB8AC3E}">
        <p14:creationId xmlns:p14="http://schemas.microsoft.com/office/powerpoint/2010/main" val="175030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4BDA-3BC7-45D6-0DF6-F666F3F4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E501E-D912-89D7-585F-3D5C86BE1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074" y="2052638"/>
            <a:ext cx="3049627" cy="4195762"/>
          </a:xfrm>
        </p:spPr>
      </p:pic>
    </p:spTree>
    <p:extLst>
      <p:ext uri="{BB962C8B-B14F-4D97-AF65-F5344CB8AC3E}">
        <p14:creationId xmlns:p14="http://schemas.microsoft.com/office/powerpoint/2010/main" val="40890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D1C6-2562-0A95-A5B8-FF4D521E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145B81-1248-05EE-D1AD-8A805B6FA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750" y="2052638"/>
            <a:ext cx="6040275" cy="4195762"/>
          </a:xfrm>
        </p:spPr>
      </p:pic>
    </p:spTree>
    <p:extLst>
      <p:ext uri="{BB962C8B-B14F-4D97-AF65-F5344CB8AC3E}">
        <p14:creationId xmlns:p14="http://schemas.microsoft.com/office/powerpoint/2010/main" val="3069066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TREND GENERATION</vt:lpstr>
      <vt:lpstr>1.</vt:lpstr>
      <vt:lpstr>2.</vt:lpstr>
      <vt:lpstr>3.</vt:lpstr>
      <vt:lpstr>4.</vt:lpstr>
      <vt:lpstr>5.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CHAKKA PREM SAI KOTESWAR</dc:creator>
  <cp:lastModifiedBy>CHAKKA PREM SAI KOTESWAR</cp:lastModifiedBy>
  <cp:revision>1</cp:revision>
  <dcterms:created xsi:type="dcterms:W3CDTF">2024-07-15T17:22:47Z</dcterms:created>
  <dcterms:modified xsi:type="dcterms:W3CDTF">2024-07-15T17:30:20Z</dcterms:modified>
</cp:coreProperties>
</file>