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991360" cy="1718945"/>
          </a:xfrm>
          <a:custGeom>
            <a:avLst/>
            <a:gdLst/>
            <a:ahLst/>
            <a:cxnLst/>
            <a:rect l="l" t="t" r="r" b="b"/>
            <a:pathLst>
              <a:path w="1991360" h="1718945">
                <a:moveTo>
                  <a:pt x="1990594" y="0"/>
                </a:moveTo>
                <a:lnTo>
                  <a:pt x="1990750" y="6451"/>
                </a:lnTo>
                <a:lnTo>
                  <a:pt x="1990026" y="6451"/>
                </a:lnTo>
                <a:lnTo>
                  <a:pt x="1987867" y="95732"/>
                </a:lnTo>
                <a:lnTo>
                  <a:pt x="1980666" y="185724"/>
                </a:lnTo>
                <a:lnTo>
                  <a:pt x="1969147" y="274294"/>
                </a:lnTo>
                <a:lnTo>
                  <a:pt x="1952586" y="362127"/>
                </a:lnTo>
                <a:lnTo>
                  <a:pt x="1931707" y="449249"/>
                </a:lnTo>
                <a:lnTo>
                  <a:pt x="1906511" y="535647"/>
                </a:lnTo>
                <a:lnTo>
                  <a:pt x="1876272" y="619886"/>
                </a:lnTo>
                <a:lnTo>
                  <a:pt x="1842426" y="702690"/>
                </a:lnTo>
                <a:lnTo>
                  <a:pt x="1803552" y="783323"/>
                </a:lnTo>
                <a:lnTo>
                  <a:pt x="1761070" y="862520"/>
                </a:lnTo>
                <a:lnTo>
                  <a:pt x="1714271" y="938834"/>
                </a:lnTo>
                <a:lnTo>
                  <a:pt x="1663153" y="1012278"/>
                </a:lnTo>
                <a:lnTo>
                  <a:pt x="1608429" y="1083563"/>
                </a:lnTo>
                <a:lnTo>
                  <a:pt x="1550834" y="1151953"/>
                </a:lnTo>
                <a:lnTo>
                  <a:pt x="1488922" y="1216761"/>
                </a:lnTo>
                <a:lnTo>
                  <a:pt x="1424114" y="1278674"/>
                </a:lnTo>
                <a:lnTo>
                  <a:pt x="1355724" y="1336992"/>
                </a:lnTo>
                <a:lnTo>
                  <a:pt x="1284439" y="1390992"/>
                </a:lnTo>
                <a:lnTo>
                  <a:pt x="1210999" y="1442110"/>
                </a:lnTo>
                <a:lnTo>
                  <a:pt x="1134680" y="1488909"/>
                </a:lnTo>
                <a:lnTo>
                  <a:pt x="1055484" y="1531391"/>
                </a:lnTo>
                <a:lnTo>
                  <a:pt x="974844" y="1570278"/>
                </a:lnTo>
                <a:lnTo>
                  <a:pt x="892045" y="1604835"/>
                </a:lnTo>
                <a:lnTo>
                  <a:pt x="807808" y="1634350"/>
                </a:lnTo>
                <a:lnTo>
                  <a:pt x="721409" y="1660270"/>
                </a:lnTo>
                <a:lnTo>
                  <a:pt x="634290" y="1681149"/>
                </a:lnTo>
                <a:lnTo>
                  <a:pt x="546451" y="1697710"/>
                </a:lnTo>
                <a:lnTo>
                  <a:pt x="457170" y="1709229"/>
                </a:lnTo>
                <a:lnTo>
                  <a:pt x="367893" y="1716430"/>
                </a:lnTo>
                <a:lnTo>
                  <a:pt x="278616" y="1718589"/>
                </a:lnTo>
                <a:lnTo>
                  <a:pt x="278616" y="1717865"/>
                </a:lnTo>
                <a:lnTo>
                  <a:pt x="189334" y="1715706"/>
                </a:lnTo>
                <a:lnTo>
                  <a:pt x="99337" y="1708505"/>
                </a:lnTo>
                <a:lnTo>
                  <a:pt x="10780" y="1696986"/>
                </a:lnTo>
                <a:lnTo>
                  <a:pt x="0" y="1694954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362710" cy="1090295"/>
          </a:xfrm>
          <a:custGeom>
            <a:avLst/>
            <a:gdLst/>
            <a:ahLst/>
            <a:cxnLst/>
            <a:rect l="l" t="t" r="r" b="b"/>
            <a:pathLst>
              <a:path w="1362710" h="1090295">
                <a:moveTo>
                  <a:pt x="1362037" y="0"/>
                </a:moveTo>
                <a:lnTo>
                  <a:pt x="0" y="0"/>
                </a:lnTo>
                <a:lnTo>
                  <a:pt x="0" y="1052946"/>
                </a:lnTo>
                <a:lnTo>
                  <a:pt x="53260" y="1065555"/>
                </a:lnTo>
                <a:lnTo>
                  <a:pt x="109418" y="1075639"/>
                </a:lnTo>
                <a:lnTo>
                  <a:pt x="165576" y="1083563"/>
                </a:lnTo>
                <a:lnTo>
                  <a:pt x="221734" y="1087881"/>
                </a:lnTo>
                <a:lnTo>
                  <a:pt x="278616" y="1089317"/>
                </a:lnTo>
                <a:lnTo>
                  <a:pt x="278616" y="1090040"/>
                </a:lnTo>
                <a:lnTo>
                  <a:pt x="335493" y="1088605"/>
                </a:lnTo>
                <a:lnTo>
                  <a:pt x="391651" y="1084275"/>
                </a:lnTo>
                <a:lnTo>
                  <a:pt x="447813" y="1076363"/>
                </a:lnTo>
                <a:lnTo>
                  <a:pt x="503971" y="1066279"/>
                </a:lnTo>
                <a:lnTo>
                  <a:pt x="558690" y="1053325"/>
                </a:lnTo>
                <a:lnTo>
                  <a:pt x="613409" y="1036764"/>
                </a:lnTo>
                <a:lnTo>
                  <a:pt x="666690" y="1018044"/>
                </a:lnTo>
                <a:lnTo>
                  <a:pt x="719246" y="996441"/>
                </a:lnTo>
                <a:lnTo>
                  <a:pt x="770369" y="971956"/>
                </a:lnTo>
                <a:lnTo>
                  <a:pt x="820047" y="944600"/>
                </a:lnTo>
                <a:lnTo>
                  <a:pt x="868287" y="915085"/>
                </a:lnTo>
                <a:lnTo>
                  <a:pt x="915084" y="882688"/>
                </a:lnTo>
                <a:lnTo>
                  <a:pt x="960447" y="848118"/>
                </a:lnTo>
                <a:lnTo>
                  <a:pt x="1002922" y="811402"/>
                </a:lnTo>
                <a:lnTo>
                  <a:pt x="1044684" y="772528"/>
                </a:lnTo>
                <a:lnTo>
                  <a:pt x="1083562" y="731481"/>
                </a:lnTo>
                <a:lnTo>
                  <a:pt x="1120283" y="688289"/>
                </a:lnTo>
                <a:lnTo>
                  <a:pt x="1154841" y="642924"/>
                </a:lnTo>
                <a:lnTo>
                  <a:pt x="1186522" y="596125"/>
                </a:lnTo>
                <a:lnTo>
                  <a:pt x="1216758" y="547890"/>
                </a:lnTo>
                <a:lnTo>
                  <a:pt x="1243399" y="498208"/>
                </a:lnTo>
                <a:lnTo>
                  <a:pt x="1267881" y="447090"/>
                </a:lnTo>
                <a:lnTo>
                  <a:pt x="1289481" y="394525"/>
                </a:lnTo>
                <a:lnTo>
                  <a:pt x="1308201" y="341248"/>
                </a:lnTo>
                <a:lnTo>
                  <a:pt x="1324762" y="286537"/>
                </a:lnTo>
                <a:lnTo>
                  <a:pt x="1337716" y="231813"/>
                </a:lnTo>
                <a:lnTo>
                  <a:pt x="1347800" y="175653"/>
                </a:lnTo>
                <a:lnTo>
                  <a:pt x="1355724" y="119494"/>
                </a:lnTo>
                <a:lnTo>
                  <a:pt x="1360042" y="63334"/>
                </a:lnTo>
                <a:lnTo>
                  <a:pt x="1361478" y="6451"/>
                </a:lnTo>
                <a:lnTo>
                  <a:pt x="1362201" y="6451"/>
                </a:lnTo>
                <a:lnTo>
                  <a:pt x="1362037" y="0"/>
                </a:lnTo>
                <a:close/>
              </a:path>
            </a:pathLst>
          </a:custGeom>
          <a:solidFill>
            <a:srgbClr val="4A86E8">
              <a:alpha val="2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362710" cy="1090295"/>
          </a:xfrm>
          <a:custGeom>
            <a:avLst/>
            <a:gdLst/>
            <a:ahLst/>
            <a:cxnLst/>
            <a:rect l="l" t="t" r="r" b="b"/>
            <a:pathLst>
              <a:path w="1362710" h="1090295">
                <a:moveTo>
                  <a:pt x="1362037" y="0"/>
                </a:moveTo>
                <a:lnTo>
                  <a:pt x="1362201" y="6451"/>
                </a:lnTo>
                <a:lnTo>
                  <a:pt x="1361478" y="6451"/>
                </a:lnTo>
                <a:lnTo>
                  <a:pt x="1360042" y="63334"/>
                </a:lnTo>
                <a:lnTo>
                  <a:pt x="1355724" y="119494"/>
                </a:lnTo>
                <a:lnTo>
                  <a:pt x="1347800" y="175653"/>
                </a:lnTo>
                <a:lnTo>
                  <a:pt x="1337716" y="231813"/>
                </a:lnTo>
                <a:lnTo>
                  <a:pt x="1324762" y="286537"/>
                </a:lnTo>
                <a:lnTo>
                  <a:pt x="1308201" y="341248"/>
                </a:lnTo>
                <a:lnTo>
                  <a:pt x="1289481" y="394525"/>
                </a:lnTo>
                <a:lnTo>
                  <a:pt x="1267881" y="447090"/>
                </a:lnTo>
                <a:lnTo>
                  <a:pt x="1243399" y="498208"/>
                </a:lnTo>
                <a:lnTo>
                  <a:pt x="1216758" y="547890"/>
                </a:lnTo>
                <a:lnTo>
                  <a:pt x="1186522" y="596125"/>
                </a:lnTo>
                <a:lnTo>
                  <a:pt x="1154841" y="642924"/>
                </a:lnTo>
                <a:lnTo>
                  <a:pt x="1120283" y="688289"/>
                </a:lnTo>
                <a:lnTo>
                  <a:pt x="1083562" y="731481"/>
                </a:lnTo>
                <a:lnTo>
                  <a:pt x="1044684" y="772528"/>
                </a:lnTo>
                <a:lnTo>
                  <a:pt x="1002922" y="811402"/>
                </a:lnTo>
                <a:lnTo>
                  <a:pt x="960447" y="848118"/>
                </a:lnTo>
                <a:lnTo>
                  <a:pt x="915084" y="882688"/>
                </a:lnTo>
                <a:lnTo>
                  <a:pt x="868287" y="915085"/>
                </a:lnTo>
                <a:lnTo>
                  <a:pt x="820047" y="944600"/>
                </a:lnTo>
                <a:lnTo>
                  <a:pt x="770369" y="971956"/>
                </a:lnTo>
                <a:lnTo>
                  <a:pt x="719246" y="996441"/>
                </a:lnTo>
                <a:lnTo>
                  <a:pt x="666690" y="1018044"/>
                </a:lnTo>
                <a:lnTo>
                  <a:pt x="613409" y="1036764"/>
                </a:lnTo>
                <a:lnTo>
                  <a:pt x="558690" y="1053325"/>
                </a:lnTo>
                <a:lnTo>
                  <a:pt x="503971" y="1066279"/>
                </a:lnTo>
                <a:lnTo>
                  <a:pt x="447813" y="1076363"/>
                </a:lnTo>
                <a:lnTo>
                  <a:pt x="391651" y="1084275"/>
                </a:lnTo>
                <a:lnTo>
                  <a:pt x="335493" y="1088605"/>
                </a:lnTo>
                <a:lnTo>
                  <a:pt x="278616" y="1090040"/>
                </a:lnTo>
                <a:lnTo>
                  <a:pt x="278616" y="1089317"/>
                </a:lnTo>
                <a:lnTo>
                  <a:pt x="221734" y="1087881"/>
                </a:lnTo>
                <a:lnTo>
                  <a:pt x="165576" y="1083563"/>
                </a:lnTo>
                <a:lnTo>
                  <a:pt x="109418" y="1075639"/>
                </a:lnTo>
                <a:lnTo>
                  <a:pt x="53260" y="1065555"/>
                </a:lnTo>
                <a:lnTo>
                  <a:pt x="0" y="105294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1362710" cy="1090295"/>
          </a:xfrm>
          <a:custGeom>
            <a:avLst/>
            <a:gdLst/>
            <a:ahLst/>
            <a:cxnLst/>
            <a:rect l="l" t="t" r="r" b="b"/>
            <a:pathLst>
              <a:path w="1362710" h="1090295">
                <a:moveTo>
                  <a:pt x="1362037" y="0"/>
                </a:moveTo>
                <a:lnTo>
                  <a:pt x="1362201" y="6451"/>
                </a:lnTo>
                <a:lnTo>
                  <a:pt x="1361478" y="6451"/>
                </a:lnTo>
                <a:lnTo>
                  <a:pt x="1360042" y="63334"/>
                </a:lnTo>
                <a:lnTo>
                  <a:pt x="1355724" y="119494"/>
                </a:lnTo>
                <a:lnTo>
                  <a:pt x="1347800" y="175653"/>
                </a:lnTo>
                <a:lnTo>
                  <a:pt x="1337716" y="231813"/>
                </a:lnTo>
                <a:lnTo>
                  <a:pt x="1324762" y="286537"/>
                </a:lnTo>
                <a:lnTo>
                  <a:pt x="1308201" y="341248"/>
                </a:lnTo>
                <a:lnTo>
                  <a:pt x="1289481" y="394525"/>
                </a:lnTo>
                <a:lnTo>
                  <a:pt x="1267881" y="447090"/>
                </a:lnTo>
                <a:lnTo>
                  <a:pt x="1243399" y="498208"/>
                </a:lnTo>
                <a:lnTo>
                  <a:pt x="1216758" y="547890"/>
                </a:lnTo>
                <a:lnTo>
                  <a:pt x="1186522" y="596125"/>
                </a:lnTo>
                <a:lnTo>
                  <a:pt x="1154841" y="642924"/>
                </a:lnTo>
                <a:lnTo>
                  <a:pt x="1120283" y="688289"/>
                </a:lnTo>
                <a:lnTo>
                  <a:pt x="1083562" y="731481"/>
                </a:lnTo>
                <a:lnTo>
                  <a:pt x="1044684" y="772528"/>
                </a:lnTo>
                <a:lnTo>
                  <a:pt x="1002922" y="811402"/>
                </a:lnTo>
                <a:lnTo>
                  <a:pt x="960447" y="848118"/>
                </a:lnTo>
                <a:lnTo>
                  <a:pt x="915084" y="882688"/>
                </a:lnTo>
                <a:lnTo>
                  <a:pt x="868287" y="915085"/>
                </a:lnTo>
                <a:lnTo>
                  <a:pt x="820047" y="944600"/>
                </a:lnTo>
                <a:lnTo>
                  <a:pt x="770369" y="971956"/>
                </a:lnTo>
                <a:lnTo>
                  <a:pt x="719246" y="996441"/>
                </a:lnTo>
                <a:lnTo>
                  <a:pt x="666690" y="1018044"/>
                </a:lnTo>
                <a:lnTo>
                  <a:pt x="613409" y="1036764"/>
                </a:lnTo>
                <a:lnTo>
                  <a:pt x="558690" y="1053325"/>
                </a:lnTo>
                <a:lnTo>
                  <a:pt x="503971" y="1066279"/>
                </a:lnTo>
                <a:lnTo>
                  <a:pt x="447813" y="1076363"/>
                </a:lnTo>
                <a:lnTo>
                  <a:pt x="391651" y="1084275"/>
                </a:lnTo>
                <a:lnTo>
                  <a:pt x="335493" y="1088605"/>
                </a:lnTo>
                <a:lnTo>
                  <a:pt x="278616" y="1090040"/>
                </a:lnTo>
                <a:lnTo>
                  <a:pt x="278616" y="1089317"/>
                </a:lnTo>
                <a:lnTo>
                  <a:pt x="221734" y="1087881"/>
                </a:lnTo>
                <a:lnTo>
                  <a:pt x="165576" y="1083563"/>
                </a:lnTo>
                <a:lnTo>
                  <a:pt x="109418" y="1075639"/>
                </a:lnTo>
                <a:lnTo>
                  <a:pt x="53260" y="1065555"/>
                </a:lnTo>
                <a:lnTo>
                  <a:pt x="0" y="1052946"/>
                </a:lnTo>
              </a:path>
            </a:pathLst>
          </a:custGeom>
          <a:ln w="18719">
            <a:solidFill>
              <a:srgbClr val="4A86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3759941" y="5695036"/>
            <a:ext cx="4528185" cy="4592320"/>
          </a:xfrm>
          <a:custGeom>
            <a:avLst/>
            <a:gdLst/>
            <a:ahLst/>
            <a:cxnLst/>
            <a:rect l="l" t="t" r="r" b="b"/>
            <a:pathLst>
              <a:path w="4528184" h="4592320">
                <a:moveTo>
                  <a:pt x="0" y="2889287"/>
                </a:moveTo>
                <a:lnTo>
                  <a:pt x="3555" y="2738094"/>
                </a:lnTo>
                <a:lnTo>
                  <a:pt x="15874" y="2587612"/>
                </a:lnTo>
                <a:lnTo>
                  <a:pt x="35305" y="2437142"/>
                </a:lnTo>
                <a:lnTo>
                  <a:pt x="63372" y="2288819"/>
                </a:lnTo>
                <a:lnTo>
                  <a:pt x="98678" y="2141219"/>
                </a:lnTo>
                <a:lnTo>
                  <a:pt x="141096" y="1996503"/>
                </a:lnTo>
                <a:lnTo>
                  <a:pt x="192277" y="1853945"/>
                </a:lnTo>
                <a:lnTo>
                  <a:pt x="249808" y="1714271"/>
                </a:lnTo>
                <a:lnTo>
                  <a:pt x="314578" y="1577479"/>
                </a:lnTo>
                <a:lnTo>
                  <a:pt x="387349" y="1444282"/>
                </a:lnTo>
                <a:lnTo>
                  <a:pt x="465835" y="1315402"/>
                </a:lnTo>
                <a:lnTo>
                  <a:pt x="551560" y="1190853"/>
                </a:lnTo>
                <a:lnTo>
                  <a:pt x="643635" y="1071333"/>
                </a:lnTo>
                <a:lnTo>
                  <a:pt x="742314" y="956132"/>
                </a:lnTo>
                <a:lnTo>
                  <a:pt x="845946" y="845972"/>
                </a:lnTo>
                <a:lnTo>
                  <a:pt x="956182" y="742302"/>
                </a:lnTo>
                <a:lnTo>
                  <a:pt x="1071371" y="643661"/>
                </a:lnTo>
                <a:lnTo>
                  <a:pt x="1190878" y="551497"/>
                </a:lnTo>
                <a:lnTo>
                  <a:pt x="1315338" y="465823"/>
                </a:lnTo>
                <a:lnTo>
                  <a:pt x="1445005" y="387349"/>
                </a:lnTo>
                <a:lnTo>
                  <a:pt x="1577466" y="314629"/>
                </a:lnTo>
                <a:lnTo>
                  <a:pt x="1714245" y="249821"/>
                </a:lnTo>
                <a:lnTo>
                  <a:pt x="1853945" y="192227"/>
                </a:lnTo>
                <a:lnTo>
                  <a:pt x="1996439" y="141109"/>
                </a:lnTo>
                <a:lnTo>
                  <a:pt x="2141219" y="98628"/>
                </a:lnTo>
                <a:lnTo>
                  <a:pt x="2288793" y="63360"/>
                </a:lnTo>
                <a:lnTo>
                  <a:pt x="2437129" y="35280"/>
                </a:lnTo>
                <a:lnTo>
                  <a:pt x="2587624" y="15836"/>
                </a:lnTo>
                <a:lnTo>
                  <a:pt x="2738119" y="3594"/>
                </a:lnTo>
                <a:lnTo>
                  <a:pt x="2889249" y="0"/>
                </a:lnTo>
                <a:lnTo>
                  <a:pt x="3040506" y="3594"/>
                </a:lnTo>
                <a:lnTo>
                  <a:pt x="3191001" y="15836"/>
                </a:lnTo>
                <a:lnTo>
                  <a:pt x="3341369" y="35280"/>
                </a:lnTo>
                <a:lnTo>
                  <a:pt x="3489705" y="63360"/>
                </a:lnTo>
                <a:lnTo>
                  <a:pt x="3637406" y="98628"/>
                </a:lnTo>
                <a:lnTo>
                  <a:pt x="3782059" y="141109"/>
                </a:lnTo>
                <a:lnTo>
                  <a:pt x="3924680" y="192227"/>
                </a:lnTo>
                <a:lnTo>
                  <a:pt x="4064253" y="249821"/>
                </a:lnTo>
                <a:lnTo>
                  <a:pt x="4201032" y="314629"/>
                </a:lnTo>
                <a:lnTo>
                  <a:pt x="4334255" y="387349"/>
                </a:lnTo>
                <a:lnTo>
                  <a:pt x="4463160" y="465823"/>
                </a:lnTo>
                <a:lnTo>
                  <a:pt x="4528019" y="510424"/>
                </a:lnTo>
              </a:path>
              <a:path w="4528184" h="4592320">
                <a:moveTo>
                  <a:pt x="555996" y="4591962"/>
                </a:moveTo>
                <a:lnTo>
                  <a:pt x="466597" y="4462446"/>
                </a:lnTo>
                <a:lnTo>
                  <a:pt x="387349" y="4333571"/>
                </a:lnTo>
                <a:lnTo>
                  <a:pt x="315340" y="4200374"/>
                </a:lnTo>
                <a:lnTo>
                  <a:pt x="249808" y="4064296"/>
                </a:lnTo>
                <a:lnTo>
                  <a:pt x="192277" y="3924622"/>
                </a:lnTo>
                <a:lnTo>
                  <a:pt x="141858" y="3782064"/>
                </a:lnTo>
                <a:lnTo>
                  <a:pt x="98678" y="3636629"/>
                </a:lnTo>
                <a:lnTo>
                  <a:pt x="63372" y="3489751"/>
                </a:lnTo>
                <a:lnTo>
                  <a:pt x="35940" y="3341433"/>
                </a:lnTo>
                <a:lnTo>
                  <a:pt x="15874" y="3190963"/>
                </a:lnTo>
                <a:lnTo>
                  <a:pt x="4317" y="3040481"/>
                </a:lnTo>
                <a:lnTo>
                  <a:pt x="0" y="2889287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146777" y="8957513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1037462" y="0"/>
                </a:moveTo>
                <a:lnTo>
                  <a:pt x="983487" y="1447"/>
                </a:lnTo>
                <a:lnTo>
                  <a:pt x="928750" y="5765"/>
                </a:lnTo>
                <a:lnTo>
                  <a:pt x="875537" y="12966"/>
                </a:lnTo>
                <a:lnTo>
                  <a:pt x="822197" y="23050"/>
                </a:lnTo>
                <a:lnTo>
                  <a:pt x="768984" y="35280"/>
                </a:lnTo>
                <a:lnTo>
                  <a:pt x="717168" y="51130"/>
                </a:lnTo>
                <a:lnTo>
                  <a:pt x="665987" y="69126"/>
                </a:lnTo>
                <a:lnTo>
                  <a:pt x="615568" y="89999"/>
                </a:lnTo>
                <a:lnTo>
                  <a:pt x="566673" y="113037"/>
                </a:lnTo>
                <a:lnTo>
                  <a:pt x="519175" y="138959"/>
                </a:lnTo>
                <a:lnTo>
                  <a:pt x="473074" y="167756"/>
                </a:lnTo>
                <a:lnTo>
                  <a:pt x="428370" y="197994"/>
                </a:lnTo>
                <a:lnTo>
                  <a:pt x="385190" y="231113"/>
                </a:lnTo>
                <a:lnTo>
                  <a:pt x="343407" y="266395"/>
                </a:lnTo>
                <a:lnTo>
                  <a:pt x="304545" y="303830"/>
                </a:lnTo>
                <a:lnTo>
                  <a:pt x="267080" y="343429"/>
                </a:lnTo>
                <a:lnTo>
                  <a:pt x="231901" y="384465"/>
                </a:lnTo>
                <a:lnTo>
                  <a:pt x="198754" y="427666"/>
                </a:lnTo>
                <a:lnTo>
                  <a:pt x="167766" y="472304"/>
                </a:lnTo>
                <a:lnTo>
                  <a:pt x="139699" y="518380"/>
                </a:lnTo>
                <a:lnTo>
                  <a:pt x="113791" y="566621"/>
                </a:lnTo>
                <a:lnTo>
                  <a:pt x="90042" y="615576"/>
                </a:lnTo>
                <a:lnTo>
                  <a:pt x="69849" y="665255"/>
                </a:lnTo>
                <a:lnTo>
                  <a:pt x="51180" y="716372"/>
                </a:lnTo>
                <a:lnTo>
                  <a:pt x="36067" y="768208"/>
                </a:lnTo>
                <a:lnTo>
                  <a:pt x="23113" y="821489"/>
                </a:lnTo>
                <a:lnTo>
                  <a:pt x="13715" y="874765"/>
                </a:lnTo>
                <a:lnTo>
                  <a:pt x="6476" y="928764"/>
                </a:lnTo>
                <a:lnTo>
                  <a:pt x="2158" y="982760"/>
                </a:lnTo>
                <a:lnTo>
                  <a:pt x="761" y="1036759"/>
                </a:lnTo>
                <a:lnTo>
                  <a:pt x="0" y="1036759"/>
                </a:lnTo>
                <a:lnTo>
                  <a:pt x="1396" y="1090754"/>
                </a:lnTo>
                <a:lnTo>
                  <a:pt x="5714" y="1144753"/>
                </a:lnTo>
                <a:lnTo>
                  <a:pt x="12953" y="1198749"/>
                </a:lnTo>
                <a:lnTo>
                  <a:pt x="23113" y="1252029"/>
                </a:lnTo>
                <a:lnTo>
                  <a:pt x="35305" y="1305305"/>
                </a:lnTo>
                <a:lnTo>
                  <a:pt x="1141162" y="1329484"/>
                </a:lnTo>
                <a:lnTo>
                  <a:pt x="1141162" y="5369"/>
                </a:lnTo>
                <a:lnTo>
                  <a:pt x="1091564" y="1447"/>
                </a:lnTo>
                <a:lnTo>
                  <a:pt x="1037462" y="0"/>
                </a:lnTo>
                <a:close/>
              </a:path>
            </a:pathLst>
          </a:custGeom>
          <a:solidFill>
            <a:srgbClr val="4A86E8">
              <a:alpha val="2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146822" y="8957521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762" y="1036751"/>
                </a:moveTo>
                <a:lnTo>
                  <a:pt x="2159" y="982751"/>
                </a:lnTo>
                <a:lnTo>
                  <a:pt x="6477" y="928756"/>
                </a:lnTo>
                <a:lnTo>
                  <a:pt x="13716" y="874756"/>
                </a:lnTo>
                <a:lnTo>
                  <a:pt x="23114" y="821481"/>
                </a:lnTo>
                <a:lnTo>
                  <a:pt x="36068" y="768201"/>
                </a:lnTo>
                <a:lnTo>
                  <a:pt x="51181" y="716364"/>
                </a:lnTo>
                <a:lnTo>
                  <a:pt x="69850" y="665247"/>
                </a:lnTo>
                <a:lnTo>
                  <a:pt x="90043" y="615567"/>
                </a:lnTo>
                <a:lnTo>
                  <a:pt x="113793" y="566613"/>
                </a:lnTo>
                <a:lnTo>
                  <a:pt x="139701" y="518374"/>
                </a:lnTo>
                <a:lnTo>
                  <a:pt x="167768" y="472296"/>
                </a:lnTo>
                <a:lnTo>
                  <a:pt x="198756" y="427658"/>
                </a:lnTo>
                <a:lnTo>
                  <a:pt x="231904" y="384458"/>
                </a:lnTo>
                <a:lnTo>
                  <a:pt x="267210" y="343421"/>
                </a:lnTo>
                <a:lnTo>
                  <a:pt x="304549" y="303822"/>
                </a:lnTo>
                <a:lnTo>
                  <a:pt x="343538" y="266387"/>
                </a:lnTo>
                <a:lnTo>
                  <a:pt x="385194" y="231105"/>
                </a:lnTo>
                <a:lnTo>
                  <a:pt x="428375" y="197986"/>
                </a:lnTo>
                <a:lnTo>
                  <a:pt x="473079" y="167749"/>
                </a:lnTo>
                <a:lnTo>
                  <a:pt x="519181" y="138951"/>
                </a:lnTo>
                <a:lnTo>
                  <a:pt x="566679" y="113030"/>
                </a:lnTo>
                <a:lnTo>
                  <a:pt x="615575" y="89991"/>
                </a:lnTo>
                <a:lnTo>
                  <a:pt x="665994" y="69112"/>
                </a:lnTo>
                <a:lnTo>
                  <a:pt x="717176" y="51117"/>
                </a:lnTo>
                <a:lnTo>
                  <a:pt x="768992" y="35280"/>
                </a:lnTo>
                <a:lnTo>
                  <a:pt x="822206" y="23037"/>
                </a:lnTo>
                <a:lnTo>
                  <a:pt x="875546" y="12953"/>
                </a:lnTo>
                <a:lnTo>
                  <a:pt x="928760" y="5753"/>
                </a:lnTo>
                <a:lnTo>
                  <a:pt x="983497" y="1435"/>
                </a:lnTo>
                <a:lnTo>
                  <a:pt x="1037600" y="0"/>
                </a:lnTo>
                <a:lnTo>
                  <a:pt x="1091575" y="1435"/>
                </a:lnTo>
                <a:lnTo>
                  <a:pt x="1141118" y="5343"/>
                </a:lnTo>
              </a:path>
              <a:path w="1141730" h="1329690">
                <a:moveTo>
                  <a:pt x="42711" y="1329476"/>
                </a:moveTo>
                <a:lnTo>
                  <a:pt x="23114" y="1252021"/>
                </a:lnTo>
                <a:lnTo>
                  <a:pt x="12954" y="1198740"/>
                </a:lnTo>
                <a:lnTo>
                  <a:pt x="5842" y="1144746"/>
                </a:lnTo>
                <a:lnTo>
                  <a:pt x="1524" y="1090746"/>
                </a:lnTo>
                <a:lnTo>
                  <a:pt x="0" y="1036751"/>
                </a:lnTo>
                <a:lnTo>
                  <a:pt x="762" y="10367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146822" y="8957521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762" y="1036751"/>
                </a:moveTo>
                <a:lnTo>
                  <a:pt x="2159" y="982751"/>
                </a:lnTo>
                <a:lnTo>
                  <a:pt x="6477" y="928756"/>
                </a:lnTo>
                <a:lnTo>
                  <a:pt x="13716" y="874756"/>
                </a:lnTo>
                <a:lnTo>
                  <a:pt x="23114" y="821481"/>
                </a:lnTo>
                <a:lnTo>
                  <a:pt x="36068" y="768201"/>
                </a:lnTo>
                <a:lnTo>
                  <a:pt x="51181" y="716364"/>
                </a:lnTo>
                <a:lnTo>
                  <a:pt x="69850" y="665247"/>
                </a:lnTo>
                <a:lnTo>
                  <a:pt x="90043" y="615567"/>
                </a:lnTo>
                <a:lnTo>
                  <a:pt x="113793" y="566613"/>
                </a:lnTo>
                <a:lnTo>
                  <a:pt x="139701" y="518374"/>
                </a:lnTo>
                <a:lnTo>
                  <a:pt x="167768" y="472296"/>
                </a:lnTo>
                <a:lnTo>
                  <a:pt x="198756" y="427658"/>
                </a:lnTo>
                <a:lnTo>
                  <a:pt x="231904" y="384458"/>
                </a:lnTo>
                <a:lnTo>
                  <a:pt x="267210" y="343421"/>
                </a:lnTo>
                <a:lnTo>
                  <a:pt x="304549" y="303822"/>
                </a:lnTo>
                <a:lnTo>
                  <a:pt x="343538" y="266387"/>
                </a:lnTo>
                <a:lnTo>
                  <a:pt x="385194" y="231105"/>
                </a:lnTo>
                <a:lnTo>
                  <a:pt x="428375" y="197986"/>
                </a:lnTo>
                <a:lnTo>
                  <a:pt x="473079" y="167749"/>
                </a:lnTo>
                <a:lnTo>
                  <a:pt x="519181" y="138951"/>
                </a:lnTo>
                <a:lnTo>
                  <a:pt x="566679" y="113030"/>
                </a:lnTo>
                <a:lnTo>
                  <a:pt x="615575" y="89991"/>
                </a:lnTo>
                <a:lnTo>
                  <a:pt x="665994" y="69112"/>
                </a:lnTo>
                <a:lnTo>
                  <a:pt x="717176" y="51117"/>
                </a:lnTo>
                <a:lnTo>
                  <a:pt x="768992" y="35280"/>
                </a:lnTo>
                <a:lnTo>
                  <a:pt x="822206" y="23037"/>
                </a:lnTo>
                <a:lnTo>
                  <a:pt x="875546" y="12953"/>
                </a:lnTo>
                <a:lnTo>
                  <a:pt x="928760" y="5753"/>
                </a:lnTo>
                <a:lnTo>
                  <a:pt x="983497" y="1435"/>
                </a:lnTo>
                <a:lnTo>
                  <a:pt x="1037600" y="0"/>
                </a:lnTo>
                <a:lnTo>
                  <a:pt x="1091575" y="1435"/>
                </a:lnTo>
                <a:lnTo>
                  <a:pt x="1141118" y="5343"/>
                </a:lnTo>
              </a:path>
              <a:path w="1141730" h="1329690">
                <a:moveTo>
                  <a:pt x="42711" y="1329476"/>
                </a:moveTo>
                <a:lnTo>
                  <a:pt x="23114" y="1252021"/>
                </a:lnTo>
                <a:lnTo>
                  <a:pt x="12954" y="1198740"/>
                </a:lnTo>
                <a:lnTo>
                  <a:pt x="5842" y="1144746"/>
                </a:lnTo>
                <a:lnTo>
                  <a:pt x="1524" y="1090746"/>
                </a:lnTo>
                <a:lnTo>
                  <a:pt x="0" y="1036751"/>
                </a:lnTo>
                <a:lnTo>
                  <a:pt x="762" y="1036751"/>
                </a:lnTo>
              </a:path>
            </a:pathLst>
          </a:custGeom>
          <a:ln w="18719">
            <a:solidFill>
              <a:srgbClr val="4A86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6970" y="1089996"/>
            <a:ext cx="11695430" cy="612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0123" y="2611393"/>
            <a:ext cx="7706359" cy="410082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indent="-635" algn="ctr">
              <a:lnSpc>
                <a:spcPct val="100600"/>
              </a:lnSpc>
              <a:spcBef>
                <a:spcPts val="80"/>
              </a:spcBef>
            </a:pPr>
            <a:r>
              <a:rPr sz="6650" dirty="0">
                <a:solidFill>
                  <a:srgbClr val="262425"/>
                </a:solidFill>
                <a:latin typeface="Microsoft Sans Serif"/>
                <a:cs typeface="Microsoft Sans Serif"/>
              </a:rPr>
              <a:t>Navigating</a:t>
            </a:r>
            <a:r>
              <a:rPr sz="6650" spc="165" dirty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sz="6650" spc="85" dirty="0">
                <a:solidFill>
                  <a:srgbClr val="262425"/>
                </a:solidFill>
                <a:latin typeface="Microsoft Sans Serif"/>
                <a:cs typeface="Microsoft Sans Serif"/>
              </a:rPr>
              <a:t>the </a:t>
            </a:r>
            <a:r>
              <a:rPr sz="6650" spc="-120" dirty="0">
                <a:solidFill>
                  <a:srgbClr val="262425"/>
                </a:solidFill>
                <a:latin typeface="Microsoft Sans Serif"/>
                <a:cs typeface="Microsoft Sans Serif"/>
              </a:rPr>
              <a:t>Future:</a:t>
            </a:r>
            <a:r>
              <a:rPr sz="6650" spc="-285" dirty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sz="6650" spc="-425" dirty="0">
                <a:solidFill>
                  <a:srgbClr val="262425"/>
                </a:solidFill>
                <a:latin typeface="Microsoft Sans Serif"/>
                <a:cs typeface="Microsoft Sans Serif"/>
              </a:rPr>
              <a:t>T</a:t>
            </a:r>
            <a:r>
              <a:rPr sz="6650" spc="-25" dirty="0">
                <a:solidFill>
                  <a:srgbClr val="262425"/>
                </a:solidFill>
                <a:latin typeface="Microsoft Sans Serif"/>
                <a:cs typeface="Microsoft Sans Serif"/>
              </a:rPr>
              <a:t>r</a:t>
            </a:r>
            <a:r>
              <a:rPr sz="6650" spc="90" dirty="0">
                <a:solidFill>
                  <a:srgbClr val="262425"/>
                </a:solidFill>
                <a:latin typeface="Microsoft Sans Serif"/>
                <a:cs typeface="Microsoft Sans Serif"/>
              </a:rPr>
              <a:t>e</a:t>
            </a:r>
            <a:r>
              <a:rPr sz="6650" spc="95" dirty="0">
                <a:solidFill>
                  <a:srgbClr val="262425"/>
                </a:solidFill>
                <a:latin typeface="Microsoft Sans Serif"/>
                <a:cs typeface="Microsoft Sans Serif"/>
              </a:rPr>
              <a:t>nd</a:t>
            </a:r>
            <a:r>
              <a:rPr sz="6650" spc="100" dirty="0">
                <a:solidFill>
                  <a:srgbClr val="262425"/>
                </a:solidFill>
                <a:latin typeface="Microsoft Sans Serif"/>
                <a:cs typeface="Microsoft Sans Serif"/>
              </a:rPr>
              <a:t>-</a:t>
            </a:r>
            <a:r>
              <a:rPr sz="6650" spc="-15" dirty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sz="6650" dirty="0">
                <a:solidFill>
                  <a:srgbClr val="262425"/>
                </a:solidFill>
                <a:latin typeface="Microsoft Sans Serif"/>
                <a:cs typeface="Microsoft Sans Serif"/>
              </a:rPr>
              <a:t>Demand</a:t>
            </a:r>
            <a:r>
              <a:rPr sz="6650" spc="-420" dirty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sz="6650" spc="-80" dirty="0">
                <a:solidFill>
                  <a:srgbClr val="262425"/>
                </a:solidFill>
                <a:latin typeface="Microsoft Sans Serif"/>
                <a:cs typeface="Microsoft Sans Serif"/>
              </a:rPr>
              <a:t>Forecasting </a:t>
            </a:r>
            <a:r>
              <a:rPr sz="6650" spc="195" dirty="0">
                <a:solidFill>
                  <a:srgbClr val="262425"/>
                </a:solidFill>
                <a:latin typeface="Microsoft Sans Serif"/>
                <a:cs typeface="Microsoft Sans Serif"/>
              </a:rPr>
              <a:t>for</a:t>
            </a:r>
            <a:r>
              <a:rPr sz="6650" spc="-265" dirty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sz="6650" spc="-20" dirty="0">
                <a:solidFill>
                  <a:srgbClr val="262425"/>
                </a:solidFill>
                <a:latin typeface="Microsoft Sans Serif"/>
                <a:cs typeface="Microsoft Sans Serif"/>
              </a:rPr>
              <a:t>Strategic</a:t>
            </a:r>
            <a:r>
              <a:rPr sz="6650" spc="-260" dirty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sz="6650" spc="-10" dirty="0">
                <a:solidFill>
                  <a:srgbClr val="262425"/>
                </a:solidFill>
                <a:latin typeface="Microsoft Sans Serif"/>
                <a:cs typeface="Microsoft Sans Serif"/>
              </a:rPr>
              <a:t>Insights</a:t>
            </a:r>
            <a:endParaRPr sz="665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9359" y="-9359"/>
            <a:ext cx="5782310" cy="5858510"/>
            <a:chOff x="-9359" y="-9359"/>
            <a:chExt cx="5782310" cy="585851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763260" cy="5839460"/>
            </a:xfrm>
            <a:custGeom>
              <a:avLst/>
              <a:gdLst/>
              <a:ahLst/>
              <a:cxnLst/>
              <a:rect l="l" t="t" r="r" b="b"/>
              <a:pathLst>
                <a:path w="5763260" h="5839460">
                  <a:moveTo>
                    <a:pt x="5762996" y="0"/>
                  </a:moveTo>
                  <a:lnTo>
                    <a:pt x="5730379" y="149377"/>
                  </a:lnTo>
                  <a:lnTo>
                    <a:pt x="5684291" y="335864"/>
                  </a:lnTo>
                  <a:lnTo>
                    <a:pt x="5633897" y="521614"/>
                  </a:lnTo>
                  <a:lnTo>
                    <a:pt x="5579173" y="705929"/>
                  </a:lnTo>
                  <a:lnTo>
                    <a:pt x="5518695" y="888809"/>
                  </a:lnTo>
                  <a:lnTo>
                    <a:pt x="5454624" y="1069530"/>
                  </a:lnTo>
                  <a:lnTo>
                    <a:pt x="5385498" y="1249527"/>
                  </a:lnTo>
                  <a:lnTo>
                    <a:pt x="5312054" y="1426654"/>
                  </a:lnTo>
                  <a:lnTo>
                    <a:pt x="5233580" y="1603044"/>
                  </a:lnTo>
                  <a:lnTo>
                    <a:pt x="5151500" y="1776564"/>
                  </a:lnTo>
                  <a:lnTo>
                    <a:pt x="5064378" y="1947925"/>
                  </a:lnTo>
                  <a:lnTo>
                    <a:pt x="4972938" y="2117127"/>
                  </a:lnTo>
                  <a:lnTo>
                    <a:pt x="4877904" y="2284158"/>
                  </a:lnTo>
                  <a:lnTo>
                    <a:pt x="4777828" y="2449042"/>
                  </a:lnTo>
                  <a:lnTo>
                    <a:pt x="4674145" y="2610319"/>
                  </a:lnTo>
                  <a:lnTo>
                    <a:pt x="4566868" y="2770161"/>
                  </a:lnTo>
                  <a:lnTo>
                    <a:pt x="4454550" y="2926397"/>
                  </a:lnTo>
                  <a:lnTo>
                    <a:pt x="4338624" y="3079762"/>
                  </a:lnTo>
                  <a:lnTo>
                    <a:pt x="4219104" y="3230232"/>
                  </a:lnTo>
                  <a:lnTo>
                    <a:pt x="4095991" y="3377831"/>
                  </a:lnTo>
                  <a:lnTo>
                    <a:pt x="3968546" y="3522547"/>
                  </a:lnTo>
                  <a:lnTo>
                    <a:pt x="3838231" y="3662946"/>
                  </a:lnTo>
                  <a:lnTo>
                    <a:pt x="3703586" y="3801185"/>
                  </a:lnTo>
                  <a:lnTo>
                    <a:pt x="3566070" y="3935107"/>
                  </a:lnTo>
                  <a:lnTo>
                    <a:pt x="3424948" y="4066146"/>
                  </a:lnTo>
                  <a:lnTo>
                    <a:pt x="3280955" y="4192866"/>
                  </a:lnTo>
                  <a:lnTo>
                    <a:pt x="3133356" y="4316704"/>
                  </a:lnTo>
                  <a:lnTo>
                    <a:pt x="2982874" y="4436224"/>
                  </a:lnTo>
                  <a:lnTo>
                    <a:pt x="2829509" y="4552149"/>
                  </a:lnTo>
                  <a:lnTo>
                    <a:pt x="2672562" y="4663744"/>
                  </a:lnTo>
                  <a:lnTo>
                    <a:pt x="2513444" y="4771745"/>
                  </a:lnTo>
                  <a:lnTo>
                    <a:pt x="2351442" y="4875428"/>
                  </a:lnTo>
                  <a:lnTo>
                    <a:pt x="2187282" y="4974780"/>
                  </a:lnTo>
                  <a:lnTo>
                    <a:pt x="2020239" y="5070538"/>
                  </a:lnTo>
                  <a:lnTo>
                    <a:pt x="1851050" y="5161978"/>
                  </a:lnTo>
                  <a:lnTo>
                    <a:pt x="1679689" y="5248376"/>
                  </a:lnTo>
                  <a:lnTo>
                    <a:pt x="1505445" y="5331180"/>
                  </a:lnTo>
                  <a:lnTo>
                    <a:pt x="1329766" y="5408942"/>
                  </a:lnTo>
                  <a:lnTo>
                    <a:pt x="1152649" y="5483097"/>
                  </a:lnTo>
                  <a:lnTo>
                    <a:pt x="972651" y="5551499"/>
                  </a:lnTo>
                  <a:lnTo>
                    <a:pt x="791928" y="5616295"/>
                  </a:lnTo>
                  <a:lnTo>
                    <a:pt x="609053" y="5676061"/>
                  </a:lnTo>
                  <a:lnTo>
                    <a:pt x="424736" y="5731496"/>
                  </a:lnTo>
                  <a:lnTo>
                    <a:pt x="238973" y="5781890"/>
                  </a:lnTo>
                  <a:lnTo>
                    <a:pt x="52496" y="5827978"/>
                  </a:lnTo>
                  <a:lnTo>
                    <a:pt x="0" y="5839441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0" y="0"/>
                  </a:lnTo>
                  <a:lnTo>
                    <a:pt x="0" y="2940681"/>
                  </a:lnTo>
                  <a:lnTo>
                    <a:pt x="119454" y="2895434"/>
                  </a:lnTo>
                  <a:lnTo>
                    <a:pt x="231774" y="2848635"/>
                  </a:lnTo>
                  <a:lnTo>
                    <a:pt x="342652" y="2798952"/>
                  </a:lnTo>
                  <a:lnTo>
                    <a:pt x="452814" y="2747111"/>
                  </a:lnTo>
                  <a:lnTo>
                    <a:pt x="561533" y="2691675"/>
                  </a:lnTo>
                  <a:lnTo>
                    <a:pt x="668813" y="2634081"/>
                  </a:lnTo>
                  <a:lnTo>
                    <a:pt x="773931" y="2573604"/>
                  </a:lnTo>
                  <a:lnTo>
                    <a:pt x="878329" y="2510967"/>
                  </a:lnTo>
                  <a:lnTo>
                    <a:pt x="980569" y="2445448"/>
                  </a:lnTo>
                  <a:lnTo>
                    <a:pt x="1081370" y="2377046"/>
                  </a:lnTo>
                  <a:lnTo>
                    <a:pt x="1180009" y="2305761"/>
                  </a:lnTo>
                  <a:lnTo>
                    <a:pt x="1277213" y="2233040"/>
                  </a:lnTo>
                  <a:lnTo>
                    <a:pt x="1372971" y="2157450"/>
                  </a:lnTo>
                  <a:lnTo>
                    <a:pt x="1465846" y="2078964"/>
                  </a:lnTo>
                  <a:lnTo>
                    <a:pt x="1557286" y="1998319"/>
                  </a:lnTo>
                  <a:lnTo>
                    <a:pt x="1646567" y="1915528"/>
                  </a:lnTo>
                  <a:lnTo>
                    <a:pt x="1733689" y="1830565"/>
                  </a:lnTo>
                  <a:lnTo>
                    <a:pt x="1818639" y="1743443"/>
                  </a:lnTo>
                  <a:lnTo>
                    <a:pt x="1901443" y="1654162"/>
                  </a:lnTo>
                  <a:lnTo>
                    <a:pt x="1982088" y="1563446"/>
                  </a:lnTo>
                  <a:lnTo>
                    <a:pt x="2059838" y="1469847"/>
                  </a:lnTo>
                  <a:lnTo>
                    <a:pt x="2135441" y="1374813"/>
                  </a:lnTo>
                  <a:lnTo>
                    <a:pt x="2208885" y="1277607"/>
                  </a:lnTo>
                  <a:lnTo>
                    <a:pt x="2279446" y="1178255"/>
                  </a:lnTo>
                  <a:lnTo>
                    <a:pt x="2347836" y="1077455"/>
                  </a:lnTo>
                  <a:lnTo>
                    <a:pt x="2413368" y="975207"/>
                  </a:lnTo>
                  <a:lnTo>
                    <a:pt x="2476715" y="870813"/>
                  </a:lnTo>
                  <a:lnTo>
                    <a:pt x="2537193" y="765695"/>
                  </a:lnTo>
                  <a:lnTo>
                    <a:pt x="2594800" y="658418"/>
                  </a:lnTo>
                  <a:lnTo>
                    <a:pt x="2649511" y="549694"/>
                  </a:lnTo>
                  <a:lnTo>
                    <a:pt x="2702077" y="439534"/>
                  </a:lnTo>
                  <a:lnTo>
                    <a:pt x="2751035" y="328650"/>
                  </a:lnTo>
                  <a:lnTo>
                    <a:pt x="2797835" y="216331"/>
                  </a:lnTo>
                  <a:lnTo>
                    <a:pt x="2841764" y="102577"/>
                  </a:lnTo>
                  <a:lnTo>
                    <a:pt x="2877884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1"/>
                  </a:lnTo>
                  <a:lnTo>
                    <a:pt x="2751035" y="328650"/>
                  </a:lnTo>
                  <a:lnTo>
                    <a:pt x="2702077" y="439534"/>
                  </a:lnTo>
                  <a:lnTo>
                    <a:pt x="2649511" y="549694"/>
                  </a:lnTo>
                  <a:lnTo>
                    <a:pt x="2594800" y="658418"/>
                  </a:lnTo>
                  <a:lnTo>
                    <a:pt x="2537193" y="765695"/>
                  </a:lnTo>
                  <a:lnTo>
                    <a:pt x="2476715" y="870813"/>
                  </a:lnTo>
                  <a:lnTo>
                    <a:pt x="2413368" y="975207"/>
                  </a:lnTo>
                  <a:lnTo>
                    <a:pt x="2347836" y="1077455"/>
                  </a:lnTo>
                  <a:lnTo>
                    <a:pt x="2279446" y="1178255"/>
                  </a:lnTo>
                  <a:lnTo>
                    <a:pt x="2208885" y="1277607"/>
                  </a:lnTo>
                  <a:lnTo>
                    <a:pt x="2135441" y="1374813"/>
                  </a:lnTo>
                  <a:lnTo>
                    <a:pt x="2059838" y="1469847"/>
                  </a:lnTo>
                  <a:lnTo>
                    <a:pt x="1982088" y="1563446"/>
                  </a:lnTo>
                  <a:lnTo>
                    <a:pt x="1901443" y="1654162"/>
                  </a:lnTo>
                  <a:lnTo>
                    <a:pt x="1818639" y="1743443"/>
                  </a:lnTo>
                  <a:lnTo>
                    <a:pt x="1733689" y="1830565"/>
                  </a:lnTo>
                  <a:lnTo>
                    <a:pt x="1646567" y="1915528"/>
                  </a:lnTo>
                  <a:lnTo>
                    <a:pt x="1557286" y="1998319"/>
                  </a:lnTo>
                  <a:lnTo>
                    <a:pt x="1465846" y="2078964"/>
                  </a:lnTo>
                  <a:lnTo>
                    <a:pt x="1372971" y="2157450"/>
                  </a:lnTo>
                  <a:lnTo>
                    <a:pt x="1277213" y="2233040"/>
                  </a:lnTo>
                  <a:lnTo>
                    <a:pt x="1180008" y="2305761"/>
                  </a:lnTo>
                  <a:lnTo>
                    <a:pt x="1081370" y="2377046"/>
                  </a:lnTo>
                  <a:lnTo>
                    <a:pt x="980569" y="2445448"/>
                  </a:lnTo>
                  <a:lnTo>
                    <a:pt x="878329" y="2510967"/>
                  </a:lnTo>
                  <a:lnTo>
                    <a:pt x="773931" y="2573604"/>
                  </a:lnTo>
                  <a:lnTo>
                    <a:pt x="668813" y="2634081"/>
                  </a:lnTo>
                  <a:lnTo>
                    <a:pt x="561533" y="2691675"/>
                  </a:lnTo>
                  <a:lnTo>
                    <a:pt x="452814" y="2747111"/>
                  </a:lnTo>
                  <a:lnTo>
                    <a:pt x="342652" y="2798952"/>
                  </a:lnTo>
                  <a:lnTo>
                    <a:pt x="231774" y="2848635"/>
                  </a:lnTo>
                  <a:lnTo>
                    <a:pt x="119454" y="2895434"/>
                  </a:lnTo>
                  <a:lnTo>
                    <a:pt x="5695" y="2938640"/>
                  </a:lnTo>
                  <a:lnTo>
                    <a:pt x="0" y="294068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1"/>
                  </a:lnTo>
                  <a:lnTo>
                    <a:pt x="2751035" y="328650"/>
                  </a:lnTo>
                  <a:lnTo>
                    <a:pt x="2702077" y="439534"/>
                  </a:lnTo>
                  <a:lnTo>
                    <a:pt x="2649511" y="549694"/>
                  </a:lnTo>
                  <a:lnTo>
                    <a:pt x="2594800" y="658418"/>
                  </a:lnTo>
                  <a:lnTo>
                    <a:pt x="2537193" y="765695"/>
                  </a:lnTo>
                  <a:lnTo>
                    <a:pt x="2476715" y="870813"/>
                  </a:lnTo>
                  <a:lnTo>
                    <a:pt x="2413368" y="975207"/>
                  </a:lnTo>
                  <a:lnTo>
                    <a:pt x="2347836" y="1077455"/>
                  </a:lnTo>
                  <a:lnTo>
                    <a:pt x="2279446" y="1178255"/>
                  </a:lnTo>
                  <a:lnTo>
                    <a:pt x="2208885" y="1277607"/>
                  </a:lnTo>
                  <a:lnTo>
                    <a:pt x="2135441" y="1374813"/>
                  </a:lnTo>
                  <a:lnTo>
                    <a:pt x="2059838" y="1469847"/>
                  </a:lnTo>
                  <a:lnTo>
                    <a:pt x="1982088" y="1563446"/>
                  </a:lnTo>
                  <a:lnTo>
                    <a:pt x="1901443" y="1654162"/>
                  </a:lnTo>
                  <a:lnTo>
                    <a:pt x="1818639" y="1743443"/>
                  </a:lnTo>
                  <a:lnTo>
                    <a:pt x="1733689" y="1830565"/>
                  </a:lnTo>
                  <a:lnTo>
                    <a:pt x="1646567" y="1915528"/>
                  </a:lnTo>
                  <a:lnTo>
                    <a:pt x="1557286" y="1998319"/>
                  </a:lnTo>
                  <a:lnTo>
                    <a:pt x="1465846" y="2078964"/>
                  </a:lnTo>
                  <a:lnTo>
                    <a:pt x="1372971" y="2157450"/>
                  </a:lnTo>
                  <a:lnTo>
                    <a:pt x="1277213" y="2233040"/>
                  </a:lnTo>
                  <a:lnTo>
                    <a:pt x="1180008" y="2305761"/>
                  </a:lnTo>
                  <a:lnTo>
                    <a:pt x="1081370" y="2377046"/>
                  </a:lnTo>
                  <a:lnTo>
                    <a:pt x="980569" y="2445448"/>
                  </a:lnTo>
                  <a:lnTo>
                    <a:pt x="878329" y="2510967"/>
                  </a:lnTo>
                  <a:lnTo>
                    <a:pt x="773931" y="2573604"/>
                  </a:lnTo>
                  <a:lnTo>
                    <a:pt x="668813" y="2634081"/>
                  </a:lnTo>
                  <a:lnTo>
                    <a:pt x="561533" y="2691675"/>
                  </a:lnTo>
                  <a:lnTo>
                    <a:pt x="452814" y="2747111"/>
                  </a:lnTo>
                  <a:lnTo>
                    <a:pt x="342652" y="2798952"/>
                  </a:lnTo>
                  <a:lnTo>
                    <a:pt x="231774" y="2848635"/>
                  </a:lnTo>
                  <a:lnTo>
                    <a:pt x="119454" y="2895434"/>
                  </a:lnTo>
                  <a:lnTo>
                    <a:pt x="5695" y="2938640"/>
                  </a:lnTo>
                  <a:lnTo>
                    <a:pt x="0" y="2940681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5875" y="2439289"/>
            <a:ext cx="2047328" cy="2379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9894" y="2798191"/>
            <a:ext cx="1553083" cy="3058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28647" y="2356999"/>
            <a:ext cx="6516370" cy="1848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Explore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2400" spc="-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power</a:t>
            </a:r>
            <a:r>
              <a:rPr sz="2400" spc="-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endParaRPr sz="2400">
              <a:latin typeface="Trebuchet MS"/>
              <a:cs typeface="Trebuchet MS"/>
            </a:endParaRPr>
          </a:p>
          <a:p>
            <a:pPr marL="12700" marR="5080" indent="1649095">
              <a:lnSpc>
                <a:spcPts val="2850"/>
              </a:lnSpc>
              <a:spcBef>
                <a:spcPts val="105"/>
              </a:spcBef>
            </a:pP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sz="2400" spc="-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uncover</a:t>
            </a:r>
            <a:r>
              <a:rPr sz="24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strategic</a:t>
            </a:r>
            <a:r>
              <a:rPr sz="2400" spc="-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insights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drive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informed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262425"/>
                </a:solidFill>
                <a:latin typeface="Trebuchet MS"/>
                <a:cs typeface="Trebuchet MS"/>
              </a:rPr>
              <a:t>decision-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making.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Discover</a:t>
            </a:r>
            <a:r>
              <a:rPr sz="2400" spc="-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how</a:t>
            </a:r>
            <a:endParaRPr sz="2400">
              <a:latin typeface="Trebuchet MS"/>
              <a:cs typeface="Trebuchet MS"/>
            </a:endParaRPr>
          </a:p>
          <a:p>
            <a:pPr marL="12700" marR="1193800">
              <a:lnSpc>
                <a:spcPts val="2850"/>
              </a:lnSpc>
              <a:spcBef>
                <a:spcPts val="75"/>
              </a:spcBef>
            </a:pP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this</a:t>
            </a:r>
            <a:r>
              <a:rPr sz="240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analytical</a:t>
            </a:r>
            <a:r>
              <a:rPr sz="240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approach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can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help</a:t>
            </a:r>
            <a:r>
              <a:rPr sz="2400" spc="-1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your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organization</a:t>
            </a:r>
            <a:r>
              <a:rPr sz="240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stay</a:t>
            </a:r>
            <a:r>
              <a:rPr sz="240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262425"/>
                </a:solidFill>
                <a:latin typeface="Trebuchet MS"/>
                <a:cs typeface="Trebuchet MS"/>
              </a:rPr>
              <a:t>ahead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curve.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20"/>
              </a:spcBef>
            </a:pPr>
            <a:r>
              <a:rPr sz="3450" spc="-190" dirty="0"/>
              <a:t>NAVIGATING</a:t>
            </a:r>
            <a:r>
              <a:rPr sz="3450" spc="-25" dirty="0"/>
              <a:t> </a:t>
            </a:r>
            <a:r>
              <a:rPr sz="3450" spc="-204" dirty="0"/>
              <a:t>THE</a:t>
            </a:r>
            <a:r>
              <a:rPr sz="3450" spc="-30" dirty="0"/>
              <a:t> </a:t>
            </a:r>
            <a:r>
              <a:rPr sz="3450" spc="-254" dirty="0"/>
              <a:t>FUTURE:</a:t>
            </a:r>
            <a:r>
              <a:rPr sz="3450" spc="-25" dirty="0"/>
              <a:t> </a:t>
            </a:r>
            <a:r>
              <a:rPr sz="3450" spc="-200" dirty="0"/>
              <a:t>TREND-</a:t>
            </a:r>
            <a:r>
              <a:rPr sz="3450" spc="-125" dirty="0"/>
              <a:t>DEMAND</a:t>
            </a:r>
            <a:r>
              <a:rPr sz="3450" spc="-30" dirty="0"/>
              <a:t> </a:t>
            </a:r>
            <a:r>
              <a:rPr sz="3450" spc="-290" dirty="0"/>
              <a:t>FORECASTING</a:t>
            </a:r>
            <a:endParaRPr sz="345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33610" y="2388489"/>
            <a:ext cx="6210300" cy="65246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0236" y="3267227"/>
            <a:ext cx="1605483" cy="2379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81476" y="3184937"/>
            <a:ext cx="6792595" cy="1848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-635">
              <a:lnSpc>
                <a:spcPct val="99600"/>
              </a:lnSpc>
              <a:spcBef>
                <a:spcPts val="110"/>
              </a:spcBef>
              <a:tabLst>
                <a:tab pos="3550285" algn="l"/>
              </a:tabLst>
            </a:pPr>
            <a:r>
              <a:rPr sz="2400" spc="50" dirty="0">
                <a:solidFill>
                  <a:srgbClr val="262425"/>
                </a:solidFill>
                <a:latin typeface="Trebuchet MS"/>
                <a:cs typeface="Trebuchet MS"/>
              </a:rPr>
              <a:t>Dive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262425"/>
                </a:solidFill>
                <a:latin typeface="Trebuchet MS"/>
                <a:cs typeface="Trebuchet MS"/>
              </a:rPr>
              <a:t>into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	</a:t>
            </a:r>
            <a:r>
              <a:rPr sz="2400" spc="95" dirty="0">
                <a:solidFill>
                  <a:srgbClr val="262425"/>
                </a:solidFill>
                <a:latin typeface="Trebuchet MS"/>
                <a:cs typeface="Trebuchet MS"/>
              </a:rPr>
              <a:t>process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sz="2400" spc="-16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identifying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analyzing</a:t>
            </a:r>
            <a:r>
              <a:rPr sz="2400" spc="-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market</a:t>
            </a:r>
            <a:r>
              <a:rPr sz="2400" spc="-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262425"/>
                </a:solidFill>
                <a:latin typeface="Trebuchet MS"/>
                <a:cs typeface="Trebuchet MS"/>
              </a:rPr>
              <a:t>trends.</a:t>
            </a:r>
            <a:r>
              <a:rPr sz="2400" spc="-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262425"/>
                </a:solidFill>
                <a:latin typeface="Trebuchet MS"/>
                <a:cs typeface="Trebuchet MS"/>
              </a:rPr>
              <a:t>Learn</a:t>
            </a:r>
            <a:r>
              <a:rPr sz="2400" spc="-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262425"/>
                </a:solidFill>
                <a:latin typeface="Trebuchet MS"/>
                <a:cs typeface="Trebuchet MS"/>
              </a:rPr>
              <a:t>how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to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leverage</a:t>
            </a:r>
            <a:r>
              <a:rPr sz="2400" spc="-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historical</a:t>
            </a:r>
            <a:r>
              <a:rPr sz="2400" spc="-9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262425"/>
                </a:solidFill>
                <a:latin typeface="Trebuchet MS"/>
                <a:cs typeface="Trebuchet MS"/>
              </a:rPr>
              <a:t>data,</a:t>
            </a:r>
            <a:r>
              <a:rPr sz="2400" spc="-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consumer</a:t>
            </a:r>
            <a:r>
              <a:rPr sz="2400" spc="-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262425"/>
                </a:solidFill>
                <a:latin typeface="Trebuchet MS"/>
                <a:cs typeface="Trebuchet MS"/>
              </a:rPr>
              <a:t>behavior,</a:t>
            </a:r>
            <a:r>
              <a:rPr sz="2400" spc="-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industry</a:t>
            </a:r>
            <a:r>
              <a:rPr sz="2400" spc="-1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indicators</a:t>
            </a:r>
            <a:r>
              <a:rPr sz="2400" spc="-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sz="2400" spc="-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anticipate</a:t>
            </a:r>
            <a:r>
              <a:rPr sz="2400" spc="-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future</a:t>
            </a:r>
            <a:r>
              <a:rPr sz="2400" spc="-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262425"/>
                </a:solidFill>
                <a:latin typeface="Trebuchet MS"/>
                <a:cs typeface="Trebuchet MS"/>
              </a:rPr>
              <a:t>demand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opportunities.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81526" y="1703660"/>
            <a:ext cx="6102985" cy="83883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50"/>
              </a:spcBef>
            </a:pPr>
            <a:r>
              <a:rPr sz="2650" spc="-170" dirty="0"/>
              <a:t>UNDERSTANDING</a:t>
            </a:r>
            <a:r>
              <a:rPr sz="2650" spc="-15" dirty="0"/>
              <a:t> </a:t>
            </a:r>
            <a:r>
              <a:rPr sz="2650" spc="-204" dirty="0"/>
              <a:t>MARKET</a:t>
            </a:r>
            <a:r>
              <a:rPr sz="2650" spc="-15" dirty="0"/>
              <a:t> </a:t>
            </a:r>
            <a:r>
              <a:rPr sz="2650" spc="-229" dirty="0"/>
              <a:t>TRENDS</a:t>
            </a:r>
            <a:r>
              <a:rPr sz="2650" spc="-15" dirty="0"/>
              <a:t> </a:t>
            </a:r>
            <a:r>
              <a:rPr sz="2650" spc="-25" dirty="0"/>
              <a:t>AND </a:t>
            </a:r>
            <a:r>
              <a:rPr sz="2650" spc="-275" dirty="0"/>
              <a:t>PATTERNS</a:t>
            </a:r>
            <a:endParaRPr sz="265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99260"/>
            <a:ext cx="8179079" cy="68865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0010" y="1027741"/>
            <a:ext cx="8247989" cy="82296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073230" y="8575040"/>
            <a:ext cx="3442970" cy="1721485"/>
            <a:chOff x="6073230" y="8575040"/>
            <a:chExt cx="3442970" cy="1721485"/>
          </a:xfrm>
        </p:grpSpPr>
        <p:sp>
          <p:nvSpPr>
            <p:cNvPr id="7" name="object 7"/>
            <p:cNvSpPr/>
            <p:nvPr/>
          </p:nvSpPr>
          <p:spPr>
            <a:xfrm>
              <a:off x="6082590" y="8584399"/>
              <a:ext cx="3423920" cy="1703070"/>
            </a:xfrm>
            <a:custGeom>
              <a:avLst/>
              <a:gdLst/>
              <a:ahLst/>
              <a:cxnLst/>
              <a:rect l="l" t="t" r="r" b="b"/>
              <a:pathLst>
                <a:path w="3423920" h="1703070">
                  <a:moveTo>
                    <a:pt x="0" y="1702598"/>
                  </a:moveTo>
                  <a:lnTo>
                    <a:pt x="1928" y="1622850"/>
                  </a:lnTo>
                  <a:lnTo>
                    <a:pt x="9129" y="1532849"/>
                  </a:lnTo>
                  <a:lnTo>
                    <a:pt x="20648" y="1444292"/>
                  </a:lnTo>
                  <a:lnTo>
                    <a:pt x="37209" y="1356453"/>
                  </a:lnTo>
                  <a:lnTo>
                    <a:pt x="58087" y="1269334"/>
                  </a:lnTo>
                  <a:lnTo>
                    <a:pt x="83284" y="1182935"/>
                  </a:lnTo>
                  <a:lnTo>
                    <a:pt x="113523" y="1098698"/>
                  </a:lnTo>
                  <a:lnTo>
                    <a:pt x="148092" y="1015899"/>
                  </a:lnTo>
                  <a:lnTo>
                    <a:pt x="186243" y="934540"/>
                  </a:lnTo>
                  <a:lnTo>
                    <a:pt x="229449" y="856063"/>
                  </a:lnTo>
                  <a:lnTo>
                    <a:pt x="276248" y="779744"/>
                  </a:lnTo>
                  <a:lnTo>
                    <a:pt x="326642" y="705584"/>
                  </a:lnTo>
                  <a:lnTo>
                    <a:pt x="381366" y="634305"/>
                  </a:lnTo>
                  <a:lnTo>
                    <a:pt x="439684" y="566628"/>
                  </a:lnTo>
                  <a:lnTo>
                    <a:pt x="501597" y="501827"/>
                  </a:lnTo>
                  <a:lnTo>
                    <a:pt x="566405" y="439902"/>
                  </a:lnTo>
                  <a:lnTo>
                    <a:pt x="634083" y="381584"/>
                  </a:lnTo>
                  <a:lnTo>
                    <a:pt x="705356" y="326872"/>
                  </a:lnTo>
                  <a:lnTo>
                    <a:pt x="779511" y="276466"/>
                  </a:lnTo>
                  <a:lnTo>
                    <a:pt x="855838" y="229666"/>
                  </a:lnTo>
                  <a:lnTo>
                    <a:pt x="934324" y="186474"/>
                  </a:lnTo>
                  <a:lnTo>
                    <a:pt x="1015667" y="148310"/>
                  </a:lnTo>
                  <a:lnTo>
                    <a:pt x="1098471" y="113753"/>
                  </a:lnTo>
                  <a:lnTo>
                    <a:pt x="1182710" y="83515"/>
                  </a:lnTo>
                  <a:lnTo>
                    <a:pt x="1269109" y="58318"/>
                  </a:lnTo>
                  <a:lnTo>
                    <a:pt x="1356231" y="37439"/>
                  </a:lnTo>
                  <a:lnTo>
                    <a:pt x="1444064" y="20878"/>
                  </a:lnTo>
                  <a:lnTo>
                    <a:pt x="1532621" y="9359"/>
                  </a:lnTo>
                  <a:lnTo>
                    <a:pt x="1622626" y="2146"/>
                  </a:lnTo>
                  <a:lnTo>
                    <a:pt x="1711907" y="0"/>
                  </a:lnTo>
                  <a:lnTo>
                    <a:pt x="1801188" y="2146"/>
                  </a:lnTo>
                  <a:lnTo>
                    <a:pt x="1891180" y="9359"/>
                  </a:lnTo>
                  <a:lnTo>
                    <a:pt x="1979737" y="20878"/>
                  </a:lnTo>
                  <a:lnTo>
                    <a:pt x="2067583" y="37439"/>
                  </a:lnTo>
                  <a:lnTo>
                    <a:pt x="2154692" y="58318"/>
                  </a:lnTo>
                  <a:lnTo>
                    <a:pt x="2241103" y="83515"/>
                  </a:lnTo>
                  <a:lnTo>
                    <a:pt x="2325329" y="113753"/>
                  </a:lnTo>
                  <a:lnTo>
                    <a:pt x="2408133" y="148310"/>
                  </a:lnTo>
                  <a:lnTo>
                    <a:pt x="2489490" y="186474"/>
                  </a:lnTo>
                  <a:lnTo>
                    <a:pt x="2567963" y="229666"/>
                  </a:lnTo>
                  <a:lnTo>
                    <a:pt x="2644290" y="276466"/>
                  </a:lnTo>
                  <a:lnTo>
                    <a:pt x="2718445" y="326872"/>
                  </a:lnTo>
                  <a:lnTo>
                    <a:pt x="2789730" y="381584"/>
                  </a:lnTo>
                  <a:lnTo>
                    <a:pt x="2857409" y="439902"/>
                  </a:lnTo>
                  <a:lnTo>
                    <a:pt x="2922204" y="501827"/>
                  </a:lnTo>
                  <a:lnTo>
                    <a:pt x="2984129" y="566628"/>
                  </a:lnTo>
                  <a:lnTo>
                    <a:pt x="3042448" y="634305"/>
                  </a:lnTo>
                  <a:lnTo>
                    <a:pt x="3097159" y="705584"/>
                  </a:lnTo>
                  <a:lnTo>
                    <a:pt x="3147565" y="779744"/>
                  </a:lnTo>
                  <a:lnTo>
                    <a:pt x="3194365" y="856063"/>
                  </a:lnTo>
                  <a:lnTo>
                    <a:pt x="3237558" y="934540"/>
                  </a:lnTo>
                  <a:lnTo>
                    <a:pt x="3275721" y="1015899"/>
                  </a:lnTo>
                  <a:lnTo>
                    <a:pt x="3310278" y="1098698"/>
                  </a:lnTo>
                  <a:lnTo>
                    <a:pt x="3340517" y="1182935"/>
                  </a:lnTo>
                  <a:lnTo>
                    <a:pt x="3365713" y="1269334"/>
                  </a:lnTo>
                  <a:lnTo>
                    <a:pt x="3386592" y="1356453"/>
                  </a:lnTo>
                  <a:lnTo>
                    <a:pt x="3403153" y="1444292"/>
                  </a:lnTo>
                  <a:lnTo>
                    <a:pt x="3414672" y="1532849"/>
                  </a:lnTo>
                  <a:lnTo>
                    <a:pt x="3421885" y="1622850"/>
                  </a:lnTo>
                  <a:lnTo>
                    <a:pt x="3423814" y="1702598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1083346" y="0"/>
                  </a:moveTo>
                  <a:lnTo>
                    <a:pt x="1026463" y="1438"/>
                  </a:lnTo>
                  <a:lnTo>
                    <a:pt x="970304" y="5760"/>
                  </a:lnTo>
                  <a:lnTo>
                    <a:pt x="914144" y="13682"/>
                  </a:lnTo>
                  <a:lnTo>
                    <a:pt x="857985" y="23759"/>
                  </a:lnTo>
                  <a:lnTo>
                    <a:pt x="802549" y="36722"/>
                  </a:lnTo>
                  <a:lnTo>
                    <a:pt x="748549" y="53281"/>
                  </a:lnTo>
                  <a:lnTo>
                    <a:pt x="695272" y="71998"/>
                  </a:lnTo>
                  <a:lnTo>
                    <a:pt x="642707" y="93598"/>
                  </a:lnTo>
                  <a:lnTo>
                    <a:pt x="591590" y="118080"/>
                  </a:lnTo>
                  <a:lnTo>
                    <a:pt x="541907" y="145440"/>
                  </a:lnTo>
                  <a:lnTo>
                    <a:pt x="492949" y="174957"/>
                  </a:lnTo>
                  <a:lnTo>
                    <a:pt x="446149" y="206639"/>
                  </a:lnTo>
                  <a:lnTo>
                    <a:pt x="401509" y="241195"/>
                  </a:lnTo>
                  <a:lnTo>
                    <a:pt x="358316" y="278636"/>
                  </a:lnTo>
                  <a:lnTo>
                    <a:pt x="317282" y="317515"/>
                  </a:lnTo>
                  <a:lnTo>
                    <a:pt x="278395" y="358557"/>
                  </a:lnTo>
                  <a:lnTo>
                    <a:pt x="240955" y="401756"/>
                  </a:lnTo>
                  <a:lnTo>
                    <a:pt x="206399" y="446396"/>
                  </a:lnTo>
                  <a:lnTo>
                    <a:pt x="174725" y="493191"/>
                  </a:lnTo>
                  <a:lnTo>
                    <a:pt x="145197" y="541432"/>
                  </a:lnTo>
                  <a:lnTo>
                    <a:pt x="117842" y="591830"/>
                  </a:lnTo>
                  <a:lnTo>
                    <a:pt x="93356" y="642952"/>
                  </a:lnTo>
                  <a:lnTo>
                    <a:pt x="71766" y="695509"/>
                  </a:lnTo>
                  <a:lnTo>
                    <a:pt x="53033" y="748789"/>
                  </a:lnTo>
                  <a:lnTo>
                    <a:pt x="36473" y="802789"/>
                  </a:lnTo>
                  <a:lnTo>
                    <a:pt x="23519" y="858227"/>
                  </a:lnTo>
                  <a:lnTo>
                    <a:pt x="13435" y="914385"/>
                  </a:lnTo>
                  <a:lnTo>
                    <a:pt x="5523" y="970548"/>
                  </a:lnTo>
                  <a:lnTo>
                    <a:pt x="1205" y="1026706"/>
                  </a:lnTo>
                  <a:lnTo>
                    <a:pt x="0" y="1074053"/>
                  </a:lnTo>
                  <a:lnTo>
                    <a:pt x="2166682" y="1074053"/>
                  </a:lnTo>
                  <a:lnTo>
                    <a:pt x="2165488" y="1026706"/>
                  </a:lnTo>
                  <a:lnTo>
                    <a:pt x="2161170" y="970548"/>
                  </a:lnTo>
                  <a:lnTo>
                    <a:pt x="2153245" y="914385"/>
                  </a:lnTo>
                  <a:lnTo>
                    <a:pt x="2143174" y="858227"/>
                  </a:lnTo>
                  <a:lnTo>
                    <a:pt x="2130207" y="802789"/>
                  </a:lnTo>
                  <a:lnTo>
                    <a:pt x="2113646" y="748789"/>
                  </a:lnTo>
                  <a:lnTo>
                    <a:pt x="2094927" y="695509"/>
                  </a:lnTo>
                  <a:lnTo>
                    <a:pt x="2073324" y="642952"/>
                  </a:lnTo>
                  <a:lnTo>
                    <a:pt x="2048851" y="591830"/>
                  </a:lnTo>
                  <a:lnTo>
                    <a:pt x="2021483" y="542151"/>
                  </a:lnTo>
                  <a:lnTo>
                    <a:pt x="1991968" y="493191"/>
                  </a:lnTo>
                  <a:lnTo>
                    <a:pt x="1960294" y="446396"/>
                  </a:lnTo>
                  <a:lnTo>
                    <a:pt x="1925737" y="401756"/>
                  </a:lnTo>
                  <a:lnTo>
                    <a:pt x="1888285" y="358557"/>
                  </a:lnTo>
                  <a:lnTo>
                    <a:pt x="1849410" y="317515"/>
                  </a:lnTo>
                  <a:lnTo>
                    <a:pt x="1808377" y="278636"/>
                  </a:lnTo>
                  <a:lnTo>
                    <a:pt x="1765171" y="241195"/>
                  </a:lnTo>
                  <a:lnTo>
                    <a:pt x="1720531" y="206639"/>
                  </a:lnTo>
                  <a:lnTo>
                    <a:pt x="1673731" y="174957"/>
                  </a:lnTo>
                  <a:lnTo>
                    <a:pt x="1625497" y="145440"/>
                  </a:lnTo>
                  <a:lnTo>
                    <a:pt x="1575103" y="118080"/>
                  </a:lnTo>
                  <a:lnTo>
                    <a:pt x="1523973" y="93598"/>
                  </a:lnTo>
                  <a:lnTo>
                    <a:pt x="1471420" y="71998"/>
                  </a:lnTo>
                  <a:lnTo>
                    <a:pt x="1418144" y="53281"/>
                  </a:lnTo>
                  <a:lnTo>
                    <a:pt x="1364143" y="36722"/>
                  </a:lnTo>
                  <a:lnTo>
                    <a:pt x="1308695" y="23759"/>
                  </a:lnTo>
                  <a:lnTo>
                    <a:pt x="1252548" y="13682"/>
                  </a:lnTo>
                  <a:lnTo>
                    <a:pt x="1196376" y="5760"/>
                  </a:lnTo>
                  <a:lnTo>
                    <a:pt x="1140217" y="1438"/>
                  </a:lnTo>
                  <a:lnTo>
                    <a:pt x="1083346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6"/>
                  </a:lnTo>
                  <a:lnTo>
                    <a:pt x="5523" y="970548"/>
                  </a:lnTo>
                  <a:lnTo>
                    <a:pt x="13435" y="914385"/>
                  </a:lnTo>
                  <a:lnTo>
                    <a:pt x="23519" y="858227"/>
                  </a:lnTo>
                  <a:lnTo>
                    <a:pt x="36473" y="802789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52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6"/>
                  </a:lnTo>
                  <a:lnTo>
                    <a:pt x="240955" y="401756"/>
                  </a:lnTo>
                  <a:lnTo>
                    <a:pt x="278395" y="358557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9"/>
                  </a:lnTo>
                  <a:lnTo>
                    <a:pt x="492949" y="174957"/>
                  </a:lnTo>
                  <a:lnTo>
                    <a:pt x="541907" y="145440"/>
                  </a:lnTo>
                  <a:lnTo>
                    <a:pt x="591590" y="118080"/>
                  </a:lnTo>
                  <a:lnTo>
                    <a:pt x="642707" y="93598"/>
                  </a:lnTo>
                  <a:lnTo>
                    <a:pt x="695272" y="71998"/>
                  </a:lnTo>
                  <a:lnTo>
                    <a:pt x="748549" y="53281"/>
                  </a:lnTo>
                  <a:lnTo>
                    <a:pt x="802549" y="36722"/>
                  </a:lnTo>
                  <a:lnTo>
                    <a:pt x="857985" y="23759"/>
                  </a:lnTo>
                  <a:lnTo>
                    <a:pt x="914144" y="13682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82"/>
                  </a:lnTo>
                  <a:lnTo>
                    <a:pt x="1308695" y="23759"/>
                  </a:lnTo>
                  <a:lnTo>
                    <a:pt x="1364143" y="36722"/>
                  </a:lnTo>
                  <a:lnTo>
                    <a:pt x="1418144" y="53281"/>
                  </a:lnTo>
                  <a:lnTo>
                    <a:pt x="1471420" y="71998"/>
                  </a:lnTo>
                  <a:lnTo>
                    <a:pt x="1523973" y="93598"/>
                  </a:lnTo>
                  <a:lnTo>
                    <a:pt x="1575103" y="118080"/>
                  </a:lnTo>
                  <a:lnTo>
                    <a:pt x="1625497" y="145440"/>
                  </a:lnTo>
                  <a:lnTo>
                    <a:pt x="1673731" y="174957"/>
                  </a:lnTo>
                  <a:lnTo>
                    <a:pt x="1720531" y="206639"/>
                  </a:lnTo>
                  <a:lnTo>
                    <a:pt x="1765171" y="241195"/>
                  </a:lnTo>
                  <a:lnTo>
                    <a:pt x="1808376" y="278636"/>
                  </a:lnTo>
                  <a:lnTo>
                    <a:pt x="1849410" y="317515"/>
                  </a:lnTo>
                  <a:lnTo>
                    <a:pt x="1888285" y="358557"/>
                  </a:lnTo>
                  <a:lnTo>
                    <a:pt x="1925737" y="401756"/>
                  </a:lnTo>
                  <a:lnTo>
                    <a:pt x="1960294" y="446396"/>
                  </a:lnTo>
                  <a:lnTo>
                    <a:pt x="1991968" y="493191"/>
                  </a:lnTo>
                  <a:lnTo>
                    <a:pt x="2021482" y="542151"/>
                  </a:lnTo>
                  <a:lnTo>
                    <a:pt x="2048851" y="591830"/>
                  </a:lnTo>
                  <a:lnTo>
                    <a:pt x="2073324" y="642952"/>
                  </a:lnTo>
                  <a:lnTo>
                    <a:pt x="2094927" y="695509"/>
                  </a:lnTo>
                  <a:lnTo>
                    <a:pt x="2113646" y="748789"/>
                  </a:lnTo>
                  <a:lnTo>
                    <a:pt x="2130207" y="802789"/>
                  </a:lnTo>
                  <a:lnTo>
                    <a:pt x="2143174" y="858227"/>
                  </a:lnTo>
                  <a:lnTo>
                    <a:pt x="2153245" y="914385"/>
                  </a:lnTo>
                  <a:lnTo>
                    <a:pt x="2161170" y="970548"/>
                  </a:lnTo>
                  <a:lnTo>
                    <a:pt x="2165488" y="1026706"/>
                  </a:lnTo>
                  <a:lnTo>
                    <a:pt x="2166682" y="107405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6"/>
                  </a:lnTo>
                  <a:lnTo>
                    <a:pt x="5523" y="970548"/>
                  </a:lnTo>
                  <a:lnTo>
                    <a:pt x="13435" y="914385"/>
                  </a:lnTo>
                  <a:lnTo>
                    <a:pt x="23519" y="858227"/>
                  </a:lnTo>
                  <a:lnTo>
                    <a:pt x="36473" y="802789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52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6"/>
                  </a:lnTo>
                  <a:lnTo>
                    <a:pt x="240955" y="401756"/>
                  </a:lnTo>
                  <a:lnTo>
                    <a:pt x="278395" y="358557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9"/>
                  </a:lnTo>
                  <a:lnTo>
                    <a:pt x="492949" y="174957"/>
                  </a:lnTo>
                  <a:lnTo>
                    <a:pt x="541907" y="145440"/>
                  </a:lnTo>
                  <a:lnTo>
                    <a:pt x="591590" y="118080"/>
                  </a:lnTo>
                  <a:lnTo>
                    <a:pt x="642707" y="93598"/>
                  </a:lnTo>
                  <a:lnTo>
                    <a:pt x="695272" y="71998"/>
                  </a:lnTo>
                  <a:lnTo>
                    <a:pt x="748549" y="53281"/>
                  </a:lnTo>
                  <a:lnTo>
                    <a:pt x="802549" y="36722"/>
                  </a:lnTo>
                  <a:lnTo>
                    <a:pt x="857985" y="23759"/>
                  </a:lnTo>
                  <a:lnTo>
                    <a:pt x="914144" y="13682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82"/>
                  </a:lnTo>
                  <a:lnTo>
                    <a:pt x="1308695" y="23759"/>
                  </a:lnTo>
                  <a:lnTo>
                    <a:pt x="1364143" y="36722"/>
                  </a:lnTo>
                  <a:lnTo>
                    <a:pt x="1418144" y="53281"/>
                  </a:lnTo>
                  <a:lnTo>
                    <a:pt x="1471420" y="71998"/>
                  </a:lnTo>
                  <a:lnTo>
                    <a:pt x="1523973" y="93598"/>
                  </a:lnTo>
                  <a:lnTo>
                    <a:pt x="1575103" y="118080"/>
                  </a:lnTo>
                  <a:lnTo>
                    <a:pt x="1625497" y="145440"/>
                  </a:lnTo>
                  <a:lnTo>
                    <a:pt x="1673731" y="174957"/>
                  </a:lnTo>
                  <a:lnTo>
                    <a:pt x="1720531" y="206639"/>
                  </a:lnTo>
                  <a:lnTo>
                    <a:pt x="1765171" y="241195"/>
                  </a:lnTo>
                  <a:lnTo>
                    <a:pt x="1808376" y="278636"/>
                  </a:lnTo>
                  <a:lnTo>
                    <a:pt x="1849410" y="317515"/>
                  </a:lnTo>
                  <a:lnTo>
                    <a:pt x="1888285" y="358557"/>
                  </a:lnTo>
                  <a:lnTo>
                    <a:pt x="1925737" y="401756"/>
                  </a:lnTo>
                  <a:lnTo>
                    <a:pt x="1960294" y="446396"/>
                  </a:lnTo>
                  <a:lnTo>
                    <a:pt x="1991968" y="493191"/>
                  </a:lnTo>
                  <a:lnTo>
                    <a:pt x="2021482" y="542151"/>
                  </a:lnTo>
                  <a:lnTo>
                    <a:pt x="2048851" y="591830"/>
                  </a:lnTo>
                  <a:lnTo>
                    <a:pt x="2073324" y="642952"/>
                  </a:lnTo>
                  <a:lnTo>
                    <a:pt x="2094927" y="695509"/>
                  </a:lnTo>
                  <a:lnTo>
                    <a:pt x="2113646" y="748789"/>
                  </a:lnTo>
                  <a:lnTo>
                    <a:pt x="2130207" y="802789"/>
                  </a:lnTo>
                  <a:lnTo>
                    <a:pt x="2143174" y="858227"/>
                  </a:lnTo>
                  <a:lnTo>
                    <a:pt x="2153245" y="914385"/>
                  </a:lnTo>
                  <a:lnTo>
                    <a:pt x="2161170" y="970548"/>
                  </a:lnTo>
                  <a:lnTo>
                    <a:pt x="2165488" y="1026706"/>
                  </a:lnTo>
                  <a:lnTo>
                    <a:pt x="2166682" y="1074053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6041" y="2990837"/>
            <a:ext cx="3203524" cy="30585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987702" y="2911608"/>
            <a:ext cx="6358890" cy="1848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  <a:tabLst>
                <a:tab pos="5860415" algn="l"/>
              </a:tabLst>
            </a:pP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Explore</a:t>
            </a:r>
            <a:r>
              <a:rPr sz="2400" spc="-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a </a:t>
            </a:r>
            <a:r>
              <a:rPr sz="2400" spc="70" dirty="0">
                <a:solidFill>
                  <a:srgbClr val="262425"/>
                </a:solidFill>
                <a:latin typeface="Trebuchet MS"/>
                <a:cs typeface="Trebuchet MS"/>
              </a:rPr>
              <a:t>range</a:t>
            </a:r>
            <a:r>
              <a:rPr sz="2400" spc="-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	</a:t>
            </a:r>
            <a:r>
              <a:rPr sz="2400" spc="-405" dirty="0">
                <a:solidFill>
                  <a:srgbClr val="262425"/>
                </a:solidFill>
                <a:latin typeface="Trebuchet MS"/>
                <a:cs typeface="Trebuchet MS"/>
              </a:rPr>
              <a:t>,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ts val="2850"/>
              </a:lnSpc>
              <a:spcBef>
                <a:spcPts val="105"/>
              </a:spcBef>
            </a:pP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including</a:t>
            </a:r>
            <a:r>
              <a:rPr sz="2400" spc="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time-series</a:t>
            </a:r>
            <a:r>
              <a:rPr sz="2400" spc="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analysis,</a:t>
            </a:r>
            <a:r>
              <a:rPr sz="2400" spc="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262425"/>
                </a:solidFill>
                <a:latin typeface="Trebuchet MS"/>
                <a:cs typeface="Trebuchet MS"/>
              </a:rPr>
              <a:t>regression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modeling,</a:t>
            </a:r>
            <a:r>
              <a:rPr sz="2400" spc="-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400" spc="-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machine</a:t>
            </a:r>
            <a:r>
              <a:rPr sz="2400" spc="-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learning.</a:t>
            </a:r>
            <a:r>
              <a:rPr sz="2400" spc="-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Understand</a:t>
            </a:r>
            <a:endParaRPr sz="2400">
              <a:latin typeface="Trebuchet MS"/>
              <a:cs typeface="Trebuchet MS"/>
            </a:endParaRPr>
          </a:p>
          <a:p>
            <a:pPr marL="12700" marR="514350">
              <a:lnSpc>
                <a:spcPts val="2850"/>
              </a:lnSpc>
              <a:spcBef>
                <a:spcPts val="75"/>
              </a:spcBef>
            </a:pPr>
            <a:r>
              <a:rPr sz="2400" spc="105" dirty="0">
                <a:solidFill>
                  <a:srgbClr val="262425"/>
                </a:solidFill>
                <a:latin typeface="Trebuchet MS"/>
                <a:cs typeface="Trebuchet MS"/>
              </a:rPr>
              <a:t>how</a:t>
            </a:r>
            <a:r>
              <a:rPr sz="240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262425"/>
                </a:solidFill>
                <a:latin typeface="Trebuchet MS"/>
                <a:cs typeface="Trebuchet MS"/>
              </a:rPr>
              <a:t>these</a:t>
            </a:r>
            <a:r>
              <a:rPr sz="240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methods</a:t>
            </a:r>
            <a:r>
              <a:rPr sz="2400" spc="-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can</a:t>
            </a:r>
            <a:r>
              <a:rPr sz="2400" spc="-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provide</a:t>
            </a:r>
            <a:r>
              <a:rPr sz="2400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valuable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foresight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guide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your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strategic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planning.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987702" y="1542713"/>
            <a:ext cx="6658609" cy="83883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50"/>
              </a:spcBef>
            </a:pPr>
            <a:r>
              <a:rPr sz="2650" spc="-229" dirty="0"/>
              <a:t>FORECASTING</a:t>
            </a:r>
            <a:r>
              <a:rPr sz="2650" spc="-25" dirty="0"/>
              <a:t> </a:t>
            </a:r>
            <a:r>
              <a:rPr sz="2650" spc="-180" dirty="0"/>
              <a:t>TECHNIQUES</a:t>
            </a:r>
            <a:r>
              <a:rPr sz="2650" spc="-15" dirty="0"/>
              <a:t> </a:t>
            </a:r>
            <a:r>
              <a:rPr sz="2650" spc="-254" dirty="0"/>
              <a:t>FOR</a:t>
            </a:r>
            <a:r>
              <a:rPr sz="2650" spc="-15" dirty="0"/>
              <a:t> </a:t>
            </a:r>
            <a:r>
              <a:rPr sz="2650" spc="-265" dirty="0"/>
              <a:t>STRATEGIC </a:t>
            </a:r>
            <a:r>
              <a:rPr sz="2650" spc="-50" dirty="0"/>
              <a:t>INSIGHTS</a:t>
            </a:r>
            <a:endParaRPr sz="2650"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2038985" cy="2094864"/>
          </a:xfrm>
          <a:custGeom>
            <a:avLst/>
            <a:gdLst/>
            <a:ahLst/>
            <a:cxnLst/>
            <a:rect l="l" t="t" r="r" b="b"/>
            <a:pathLst>
              <a:path w="2038985" h="2094864">
                <a:moveTo>
                  <a:pt x="2038956" y="0"/>
                </a:moveTo>
                <a:lnTo>
                  <a:pt x="2025421" y="56350"/>
                </a:lnTo>
                <a:lnTo>
                  <a:pt x="1982952" y="201790"/>
                </a:lnTo>
                <a:lnTo>
                  <a:pt x="1932546" y="344347"/>
                </a:lnTo>
                <a:lnTo>
                  <a:pt x="1874227" y="484022"/>
                </a:lnTo>
                <a:lnTo>
                  <a:pt x="1809432" y="620814"/>
                </a:lnTo>
                <a:lnTo>
                  <a:pt x="1737436" y="753300"/>
                </a:lnTo>
                <a:lnTo>
                  <a:pt x="1658238" y="882180"/>
                </a:lnTo>
                <a:lnTo>
                  <a:pt x="1572551" y="1006729"/>
                </a:lnTo>
                <a:lnTo>
                  <a:pt x="1480400" y="1126972"/>
                </a:lnTo>
                <a:lnTo>
                  <a:pt x="1382483" y="1242161"/>
                </a:lnTo>
                <a:lnTo>
                  <a:pt x="1278089" y="1351610"/>
                </a:lnTo>
                <a:lnTo>
                  <a:pt x="1168647" y="1456004"/>
                </a:lnTo>
                <a:lnTo>
                  <a:pt x="1053449" y="1553921"/>
                </a:lnTo>
                <a:lnTo>
                  <a:pt x="933212" y="1646072"/>
                </a:lnTo>
                <a:lnTo>
                  <a:pt x="808657" y="1731759"/>
                </a:lnTo>
                <a:lnTo>
                  <a:pt x="679777" y="1810956"/>
                </a:lnTo>
                <a:lnTo>
                  <a:pt x="546581" y="1882952"/>
                </a:lnTo>
                <a:lnTo>
                  <a:pt x="410502" y="1948472"/>
                </a:lnTo>
                <a:lnTo>
                  <a:pt x="270827" y="2006066"/>
                </a:lnTo>
                <a:lnTo>
                  <a:pt x="128269" y="2056460"/>
                </a:lnTo>
                <a:lnTo>
                  <a:pt x="0" y="2094566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8647" y="2356999"/>
            <a:ext cx="6440805" cy="1848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Discover</a:t>
            </a:r>
            <a:r>
              <a:rPr sz="2400" spc="-1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262425"/>
                </a:solidFill>
                <a:latin typeface="Trebuchet MS"/>
                <a:cs typeface="Trebuchet MS"/>
              </a:rPr>
              <a:t>how</a:t>
            </a:r>
            <a:r>
              <a:rPr sz="2400" spc="-1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262425"/>
                </a:solidFill>
                <a:latin typeface="Trebuchet MS"/>
                <a:cs typeface="Trebuchet MS"/>
              </a:rPr>
              <a:t>seamlessly</a:t>
            </a:r>
            <a:r>
              <a:rPr sz="2400" spc="-1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integrate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trend- </a:t>
            </a:r>
            <a:r>
              <a:rPr sz="2400" spc="110" dirty="0">
                <a:solidFill>
                  <a:srgbClr val="262425"/>
                </a:solidFill>
                <a:latin typeface="Trebuchet MS"/>
                <a:cs typeface="Trebuchet MS"/>
              </a:rPr>
              <a:t>demand</a:t>
            </a:r>
            <a:r>
              <a:rPr sz="2400" spc="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forecasting</a:t>
            </a:r>
            <a:r>
              <a:rPr sz="2400" spc="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into</a:t>
            </a:r>
            <a:r>
              <a:rPr sz="2400" spc="-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your</a:t>
            </a:r>
            <a:r>
              <a:rPr sz="2400" spc="-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organization's </a:t>
            </a: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decision-</a:t>
            </a:r>
            <a:r>
              <a:rPr sz="2400" spc="75" dirty="0">
                <a:solidFill>
                  <a:srgbClr val="262425"/>
                </a:solidFill>
                <a:latin typeface="Trebuchet MS"/>
                <a:cs typeface="Trebuchet MS"/>
              </a:rPr>
              <a:t>making</a:t>
            </a:r>
            <a:r>
              <a:rPr sz="2400" spc="-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262425"/>
                </a:solidFill>
                <a:latin typeface="Trebuchet MS"/>
                <a:cs typeface="Trebuchet MS"/>
              </a:rPr>
              <a:t>processes.</a:t>
            </a:r>
            <a:r>
              <a:rPr sz="2400" spc="-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Learn</a:t>
            </a:r>
            <a:r>
              <a:rPr sz="2400" spc="-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sz="2400" spc="-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align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forecasts</a:t>
            </a:r>
            <a:r>
              <a:rPr sz="240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with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262425"/>
                </a:solidFill>
                <a:latin typeface="Trebuchet MS"/>
                <a:cs typeface="Trebuchet MS"/>
              </a:rPr>
              <a:t>business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objectives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sz="2400" spc="50" dirty="0">
                <a:solidFill>
                  <a:srgbClr val="262425"/>
                </a:solidFill>
                <a:latin typeface="Trebuchet MS"/>
                <a:cs typeface="Trebuchet MS"/>
              </a:rPr>
              <a:t>leverage</a:t>
            </a:r>
            <a:r>
              <a:rPr sz="2400" spc="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insights</a:t>
            </a:r>
            <a:r>
              <a:rPr sz="2400" spc="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sz="2400" spc="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drive</a:t>
            </a:r>
            <a:r>
              <a:rPr sz="2400" spc="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262425"/>
                </a:solidFill>
                <a:latin typeface="Trebuchet MS"/>
                <a:cs typeface="Trebuchet MS"/>
              </a:rPr>
              <a:t>strategic</a:t>
            </a:r>
            <a:r>
              <a:rPr sz="2400" b="1" spc="-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spc="-35" dirty="0">
                <a:solidFill>
                  <a:srgbClr val="262425"/>
                </a:solidFill>
                <a:latin typeface="Trebuchet MS"/>
                <a:cs typeface="Trebuchet MS"/>
              </a:rPr>
              <a:t>initiatives</a:t>
            </a:r>
            <a:r>
              <a:rPr sz="2400" spc="-35" dirty="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50" spc="-260" dirty="0"/>
              <a:t>INTEGRATING</a:t>
            </a:r>
            <a:r>
              <a:rPr sz="3850" spc="-50" dirty="0"/>
              <a:t> </a:t>
            </a:r>
            <a:r>
              <a:rPr sz="3850" spc="-325" dirty="0"/>
              <a:t>FORECASTING</a:t>
            </a:r>
            <a:r>
              <a:rPr sz="3850" spc="-50" dirty="0"/>
              <a:t> </a:t>
            </a:r>
            <a:r>
              <a:rPr sz="3850" spc="-145" dirty="0"/>
              <a:t>INTO</a:t>
            </a:r>
            <a:r>
              <a:rPr sz="3850" spc="-50" dirty="0"/>
              <a:t> </a:t>
            </a:r>
            <a:r>
              <a:rPr sz="3850" spc="-229" dirty="0"/>
              <a:t>DECISION-</a:t>
            </a:r>
            <a:r>
              <a:rPr sz="3850" spc="-50" dirty="0"/>
              <a:t>MAKING</a:t>
            </a:r>
            <a:endParaRPr sz="38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3610" y="2388489"/>
            <a:ext cx="6210300" cy="65246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8634" y="2356999"/>
            <a:ext cx="6337935" cy="1848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2400" spc="50" dirty="0">
                <a:solidFill>
                  <a:srgbClr val="262425"/>
                </a:solidFill>
                <a:latin typeface="Trebuchet MS"/>
                <a:cs typeface="Trebuchet MS"/>
              </a:rPr>
              <a:t>Examine</a:t>
            </a:r>
            <a:r>
              <a:rPr sz="240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real-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world</a:t>
            </a:r>
            <a:r>
              <a:rPr sz="240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262425"/>
                </a:solidFill>
                <a:latin typeface="Trebuchet MS"/>
                <a:cs typeface="Trebuchet MS"/>
              </a:rPr>
              <a:t>case</a:t>
            </a:r>
            <a:r>
              <a:rPr sz="240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262425"/>
                </a:solidFill>
                <a:latin typeface="Trebuchet MS"/>
                <a:cs typeface="Trebuchet MS"/>
              </a:rPr>
              <a:t>studies</a:t>
            </a:r>
            <a:r>
              <a:rPr sz="240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that </a:t>
            </a:r>
            <a:r>
              <a:rPr sz="2400" spc="110" dirty="0">
                <a:solidFill>
                  <a:srgbClr val="262425"/>
                </a:solidFill>
                <a:latin typeface="Trebuchet MS"/>
                <a:cs typeface="Trebuchet MS"/>
              </a:rPr>
              <a:t>showcase</a:t>
            </a:r>
            <a:r>
              <a:rPr sz="2400" spc="-6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2400" spc="-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262425"/>
                </a:solidFill>
                <a:latin typeface="Trebuchet MS"/>
                <a:cs typeface="Trebuchet MS"/>
              </a:rPr>
              <a:t>transformative</a:t>
            </a:r>
            <a:r>
              <a:rPr sz="2400" b="1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spc="50" dirty="0">
                <a:solidFill>
                  <a:srgbClr val="262425"/>
                </a:solidFill>
                <a:latin typeface="Trebuchet MS"/>
                <a:cs typeface="Trebuchet MS"/>
              </a:rPr>
              <a:t>impact</a:t>
            </a:r>
            <a:r>
              <a:rPr sz="2400" b="1" spc="-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of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trend-</a:t>
            </a:r>
            <a:r>
              <a:rPr sz="2400" spc="114" dirty="0">
                <a:solidFill>
                  <a:srgbClr val="262425"/>
                </a:solidFill>
                <a:latin typeface="Trebuchet MS"/>
                <a:cs typeface="Trebuchet MS"/>
              </a:rPr>
              <a:t>demand</a:t>
            </a:r>
            <a:r>
              <a:rPr sz="2400" spc="-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forecasting.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 Gain insights</a:t>
            </a:r>
            <a:r>
              <a:rPr sz="2400" spc="-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into </a:t>
            </a:r>
            <a:r>
              <a:rPr sz="2400" spc="105" dirty="0">
                <a:solidFill>
                  <a:srgbClr val="262425"/>
                </a:solidFill>
                <a:latin typeface="Trebuchet MS"/>
                <a:cs typeface="Trebuchet MS"/>
              </a:rPr>
              <a:t>how</a:t>
            </a:r>
            <a:r>
              <a:rPr sz="240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262425"/>
                </a:solidFill>
                <a:latin typeface="Trebuchet MS"/>
                <a:cs typeface="Trebuchet MS"/>
              </a:rPr>
              <a:t>leading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organizations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262425"/>
                </a:solidFill>
                <a:latin typeface="Trebuchet MS"/>
                <a:cs typeface="Trebuchet MS"/>
              </a:rPr>
              <a:t>have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262425"/>
                </a:solidFill>
                <a:latin typeface="Trebuchet MS"/>
                <a:cs typeface="Trebuchet MS"/>
              </a:rPr>
              <a:t>leveraged these</a:t>
            </a:r>
            <a:r>
              <a:rPr sz="24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262425"/>
                </a:solidFill>
                <a:latin typeface="Trebuchet MS"/>
                <a:cs typeface="Trebuchet MS"/>
              </a:rPr>
              <a:t>techniques</a:t>
            </a:r>
            <a:r>
              <a:rPr sz="2400" spc="-9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sz="2400" spc="-9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262425"/>
                </a:solidFill>
                <a:latin typeface="Trebuchet MS"/>
                <a:cs typeface="Trebuchet MS"/>
              </a:rPr>
              <a:t>gain</a:t>
            </a:r>
            <a:r>
              <a:rPr sz="2400" spc="-9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competitive</a:t>
            </a:r>
            <a:r>
              <a:rPr sz="2400" spc="-9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edge.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95"/>
              </a:spcBef>
            </a:pPr>
            <a:r>
              <a:rPr spc="-385" dirty="0"/>
              <a:t>CASE</a:t>
            </a:r>
            <a:r>
              <a:rPr spc="-55" dirty="0"/>
              <a:t> </a:t>
            </a:r>
            <a:r>
              <a:rPr spc="-280" dirty="0"/>
              <a:t>STUDIES:</a:t>
            </a:r>
            <a:r>
              <a:rPr spc="-55" dirty="0"/>
              <a:t> </a:t>
            </a:r>
            <a:r>
              <a:rPr spc="-370" dirty="0"/>
              <a:t>SUCCESSFUL</a:t>
            </a:r>
            <a:r>
              <a:rPr spc="-55" dirty="0"/>
              <a:t> </a:t>
            </a:r>
            <a:r>
              <a:rPr spc="-215" dirty="0"/>
              <a:t>TREND-</a:t>
            </a:r>
            <a:r>
              <a:rPr spc="-145" dirty="0"/>
              <a:t>DEMAND</a:t>
            </a:r>
            <a:r>
              <a:rPr spc="-55" dirty="0"/>
              <a:t> </a:t>
            </a:r>
            <a:r>
              <a:rPr spc="-300" dirty="0"/>
              <a:t>FORECASTING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3610" y="2388489"/>
            <a:ext cx="6210300" cy="65246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9359" y="4246820"/>
            <a:ext cx="18307050" cy="6047740"/>
            <a:chOff x="-9359" y="4246820"/>
            <a:chExt cx="18307050" cy="6047740"/>
          </a:xfrm>
        </p:grpSpPr>
        <p:sp>
          <p:nvSpPr>
            <p:cNvPr id="5" name="object 5"/>
            <p:cNvSpPr/>
            <p:nvPr/>
          </p:nvSpPr>
          <p:spPr>
            <a:xfrm>
              <a:off x="0" y="9739303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61771" y="4254140"/>
              <a:ext cx="5126355" cy="6033135"/>
            </a:xfrm>
            <a:custGeom>
              <a:avLst/>
              <a:gdLst/>
              <a:ahLst/>
              <a:cxnLst/>
              <a:rect l="l" t="t" r="r" b="b"/>
              <a:pathLst>
                <a:path w="5126355" h="6033134">
                  <a:moveTo>
                    <a:pt x="507" y="5880243"/>
                  </a:moveTo>
                  <a:lnTo>
                    <a:pt x="2285" y="5729898"/>
                  </a:lnTo>
                  <a:lnTo>
                    <a:pt x="7873" y="5579557"/>
                  </a:lnTo>
                  <a:lnTo>
                    <a:pt x="17398" y="5429775"/>
                  </a:lnTo>
                  <a:lnTo>
                    <a:pt x="30987" y="5279434"/>
                  </a:lnTo>
                  <a:lnTo>
                    <a:pt x="47878" y="5130219"/>
                  </a:lnTo>
                  <a:lnTo>
                    <a:pt x="68706" y="4981564"/>
                  </a:lnTo>
                  <a:lnTo>
                    <a:pt x="93471" y="4832911"/>
                  </a:lnTo>
                  <a:lnTo>
                    <a:pt x="122173" y="4685389"/>
                  </a:lnTo>
                  <a:lnTo>
                    <a:pt x="154304" y="4538425"/>
                  </a:lnTo>
                  <a:lnTo>
                    <a:pt x="189737" y="4392578"/>
                  </a:lnTo>
                  <a:lnTo>
                    <a:pt x="229742" y="4247303"/>
                  </a:lnTo>
                  <a:lnTo>
                    <a:pt x="272541" y="4103158"/>
                  </a:lnTo>
                  <a:lnTo>
                    <a:pt x="319277" y="3960143"/>
                  </a:lnTo>
                  <a:lnTo>
                    <a:pt x="369950" y="3818805"/>
                  </a:lnTo>
                  <a:lnTo>
                    <a:pt x="423925" y="3678038"/>
                  </a:lnTo>
                  <a:lnTo>
                    <a:pt x="481456" y="3539519"/>
                  </a:lnTo>
                  <a:lnTo>
                    <a:pt x="542289" y="3402118"/>
                  </a:lnTo>
                  <a:lnTo>
                    <a:pt x="606932" y="3265859"/>
                  </a:lnTo>
                  <a:lnTo>
                    <a:pt x="675131" y="3131849"/>
                  </a:lnTo>
                  <a:lnTo>
                    <a:pt x="746124" y="2999528"/>
                  </a:lnTo>
                  <a:lnTo>
                    <a:pt x="820927" y="2868883"/>
                  </a:lnTo>
                  <a:lnTo>
                    <a:pt x="898651" y="2740511"/>
                  </a:lnTo>
                  <a:lnTo>
                    <a:pt x="979804" y="2613803"/>
                  </a:lnTo>
                  <a:lnTo>
                    <a:pt x="1064259" y="2489369"/>
                  </a:lnTo>
                  <a:lnTo>
                    <a:pt x="1151508" y="2366623"/>
                  </a:lnTo>
                  <a:lnTo>
                    <a:pt x="1242186" y="2246684"/>
                  </a:lnTo>
                  <a:lnTo>
                    <a:pt x="1335658" y="2128994"/>
                  </a:lnTo>
                  <a:lnTo>
                    <a:pt x="1432432" y="2013563"/>
                  </a:lnTo>
                  <a:lnTo>
                    <a:pt x="1531619" y="1900952"/>
                  </a:lnTo>
                  <a:lnTo>
                    <a:pt x="1634108" y="1790589"/>
                  </a:lnTo>
                  <a:lnTo>
                    <a:pt x="1738756" y="1682474"/>
                  </a:lnTo>
                  <a:lnTo>
                    <a:pt x="1846325" y="1577737"/>
                  </a:lnTo>
                  <a:lnTo>
                    <a:pt x="1956688" y="1475261"/>
                  </a:lnTo>
                  <a:lnTo>
                    <a:pt x="2069845" y="1376163"/>
                  </a:lnTo>
                  <a:lnTo>
                    <a:pt x="2185288" y="1279313"/>
                  </a:lnTo>
                  <a:lnTo>
                    <a:pt x="2303017" y="1185841"/>
                  </a:lnTo>
                  <a:lnTo>
                    <a:pt x="2422905" y="1095176"/>
                  </a:lnTo>
                  <a:lnTo>
                    <a:pt x="2545079" y="1007901"/>
                  </a:lnTo>
                  <a:lnTo>
                    <a:pt x="2669539" y="923446"/>
                  </a:lnTo>
                  <a:lnTo>
                    <a:pt x="2796285" y="842357"/>
                  </a:lnTo>
                  <a:lnTo>
                    <a:pt x="2925190" y="764658"/>
                  </a:lnTo>
                  <a:lnTo>
                    <a:pt x="3055873" y="689766"/>
                  </a:lnTo>
                  <a:lnTo>
                    <a:pt x="3188207" y="618252"/>
                  </a:lnTo>
                  <a:lnTo>
                    <a:pt x="3322192" y="550688"/>
                  </a:lnTo>
                  <a:lnTo>
                    <a:pt x="3457828" y="485931"/>
                  </a:lnTo>
                  <a:lnTo>
                    <a:pt x="3595242" y="425124"/>
                  </a:lnTo>
                  <a:lnTo>
                    <a:pt x="3734307" y="367681"/>
                  </a:lnTo>
                  <a:lnTo>
                    <a:pt x="3874515" y="313630"/>
                  </a:lnTo>
                  <a:lnTo>
                    <a:pt x="4016501" y="262945"/>
                  </a:lnTo>
                  <a:lnTo>
                    <a:pt x="4159503" y="216209"/>
                  </a:lnTo>
                  <a:lnTo>
                    <a:pt x="4303648" y="172851"/>
                  </a:lnTo>
                  <a:lnTo>
                    <a:pt x="4448301" y="133443"/>
                  </a:lnTo>
                  <a:lnTo>
                    <a:pt x="4594732" y="97400"/>
                  </a:lnTo>
                  <a:lnTo>
                    <a:pt x="4741671" y="65307"/>
                  </a:lnTo>
                  <a:lnTo>
                    <a:pt x="4889245" y="37151"/>
                  </a:lnTo>
                  <a:lnTo>
                    <a:pt x="5037835" y="12374"/>
                  </a:lnTo>
                  <a:lnTo>
                    <a:pt x="5126189" y="0"/>
                  </a:lnTo>
                </a:path>
                <a:path w="5126355" h="6033134">
                  <a:moveTo>
                    <a:pt x="1745" y="6032857"/>
                  </a:moveTo>
                  <a:lnTo>
                    <a:pt x="1650" y="6030585"/>
                  </a:lnTo>
                  <a:lnTo>
                    <a:pt x="0" y="5880243"/>
                  </a:lnTo>
                  <a:lnTo>
                    <a:pt x="507" y="5880243"/>
                  </a:lnTo>
                </a:path>
              </a:pathLst>
            </a:custGeom>
            <a:ln w="14640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41980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2945980" y="0"/>
                  </a:moveTo>
                  <a:lnTo>
                    <a:pt x="2907791" y="8337"/>
                  </a:lnTo>
                  <a:lnTo>
                    <a:pt x="2815462" y="30867"/>
                  </a:lnTo>
                  <a:lnTo>
                    <a:pt x="2723641" y="55645"/>
                  </a:lnTo>
                  <a:lnTo>
                    <a:pt x="2632455" y="83229"/>
                  </a:lnTo>
                  <a:lnTo>
                    <a:pt x="2541777" y="113074"/>
                  </a:lnTo>
                  <a:lnTo>
                    <a:pt x="2452242" y="144608"/>
                  </a:lnTo>
                  <a:lnTo>
                    <a:pt x="2363215" y="178962"/>
                  </a:lnTo>
                  <a:lnTo>
                    <a:pt x="2275458" y="215551"/>
                  </a:lnTo>
                  <a:lnTo>
                    <a:pt x="2188209" y="253841"/>
                  </a:lnTo>
                  <a:lnTo>
                    <a:pt x="2102611" y="294951"/>
                  </a:lnTo>
                  <a:lnTo>
                    <a:pt x="2017521" y="337750"/>
                  </a:lnTo>
                  <a:lnTo>
                    <a:pt x="1933701" y="382797"/>
                  </a:lnTo>
                  <a:lnTo>
                    <a:pt x="1850897" y="430092"/>
                  </a:lnTo>
                  <a:lnTo>
                    <a:pt x="1769744" y="479634"/>
                  </a:lnTo>
                  <a:lnTo>
                    <a:pt x="1689226" y="530879"/>
                  </a:lnTo>
                  <a:lnTo>
                    <a:pt x="1610486" y="584371"/>
                  </a:lnTo>
                  <a:lnTo>
                    <a:pt x="1533270" y="639553"/>
                  </a:lnTo>
                  <a:lnTo>
                    <a:pt x="1457324" y="696982"/>
                  </a:lnTo>
                  <a:lnTo>
                    <a:pt x="1382902" y="756113"/>
                  </a:lnTo>
                  <a:lnTo>
                    <a:pt x="1309750" y="817492"/>
                  </a:lnTo>
                  <a:lnTo>
                    <a:pt x="1238249" y="879989"/>
                  </a:lnTo>
                  <a:lnTo>
                    <a:pt x="1168399" y="944746"/>
                  </a:lnTo>
                  <a:lnTo>
                    <a:pt x="1100327" y="1011193"/>
                  </a:lnTo>
                  <a:lnTo>
                    <a:pt x="1033906" y="1079316"/>
                  </a:lnTo>
                  <a:lnTo>
                    <a:pt x="969136" y="1149140"/>
                  </a:lnTo>
                  <a:lnTo>
                    <a:pt x="906525" y="1220654"/>
                  </a:lnTo>
                  <a:lnTo>
                    <a:pt x="845184" y="1293857"/>
                  </a:lnTo>
                  <a:lnTo>
                    <a:pt x="786129" y="1368177"/>
                  </a:lnTo>
                  <a:lnTo>
                    <a:pt x="728598" y="1444199"/>
                  </a:lnTo>
                  <a:lnTo>
                    <a:pt x="673480" y="1521339"/>
                  </a:lnTo>
                  <a:lnTo>
                    <a:pt x="620013" y="1600168"/>
                  </a:lnTo>
                  <a:lnTo>
                    <a:pt x="568705" y="1680686"/>
                  </a:lnTo>
                  <a:lnTo>
                    <a:pt x="519175" y="1761775"/>
                  </a:lnTo>
                  <a:lnTo>
                    <a:pt x="471931" y="1844541"/>
                  </a:lnTo>
                  <a:lnTo>
                    <a:pt x="426846" y="1928450"/>
                  </a:lnTo>
                  <a:lnTo>
                    <a:pt x="384047" y="2013477"/>
                  </a:lnTo>
                  <a:lnTo>
                    <a:pt x="342899" y="2099062"/>
                  </a:lnTo>
                  <a:lnTo>
                    <a:pt x="304672" y="2186336"/>
                  </a:lnTo>
                  <a:lnTo>
                    <a:pt x="268096" y="2274182"/>
                  </a:lnTo>
                  <a:lnTo>
                    <a:pt x="233679" y="2363146"/>
                  </a:lnTo>
                  <a:lnTo>
                    <a:pt x="202183" y="2452668"/>
                  </a:lnTo>
                  <a:lnTo>
                    <a:pt x="172338" y="2543333"/>
                  </a:lnTo>
                  <a:lnTo>
                    <a:pt x="144779" y="2634551"/>
                  </a:lnTo>
                  <a:lnTo>
                    <a:pt x="120014" y="2726333"/>
                  </a:lnTo>
                  <a:lnTo>
                    <a:pt x="97408" y="2818676"/>
                  </a:lnTo>
                  <a:lnTo>
                    <a:pt x="77215" y="2911584"/>
                  </a:lnTo>
                  <a:lnTo>
                    <a:pt x="59181" y="3005058"/>
                  </a:lnTo>
                  <a:lnTo>
                    <a:pt x="43433" y="3099093"/>
                  </a:lnTo>
                  <a:lnTo>
                    <a:pt x="29844" y="3193128"/>
                  </a:lnTo>
                  <a:lnTo>
                    <a:pt x="19176" y="3287722"/>
                  </a:lnTo>
                  <a:lnTo>
                    <a:pt x="10667" y="3382322"/>
                  </a:lnTo>
                  <a:lnTo>
                    <a:pt x="5079" y="3477483"/>
                  </a:lnTo>
                  <a:lnTo>
                    <a:pt x="1142" y="3572644"/>
                  </a:lnTo>
                  <a:lnTo>
                    <a:pt x="0" y="3667804"/>
                  </a:lnTo>
                  <a:lnTo>
                    <a:pt x="1142" y="3762965"/>
                  </a:lnTo>
                  <a:lnTo>
                    <a:pt x="3519" y="3820418"/>
                  </a:lnTo>
                  <a:lnTo>
                    <a:pt x="2945980" y="3820418"/>
                  </a:lnTo>
                  <a:lnTo>
                    <a:pt x="294598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41980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2" y="3572644"/>
                  </a:lnTo>
                  <a:lnTo>
                    <a:pt x="5079" y="3477483"/>
                  </a:lnTo>
                  <a:lnTo>
                    <a:pt x="10667" y="3382322"/>
                  </a:lnTo>
                  <a:lnTo>
                    <a:pt x="19176" y="3287722"/>
                  </a:lnTo>
                  <a:lnTo>
                    <a:pt x="29844" y="3193128"/>
                  </a:lnTo>
                  <a:lnTo>
                    <a:pt x="43433" y="3099093"/>
                  </a:lnTo>
                  <a:lnTo>
                    <a:pt x="59181" y="3005058"/>
                  </a:lnTo>
                  <a:lnTo>
                    <a:pt x="77215" y="2911584"/>
                  </a:lnTo>
                  <a:lnTo>
                    <a:pt x="97408" y="2818676"/>
                  </a:lnTo>
                  <a:lnTo>
                    <a:pt x="120014" y="2726333"/>
                  </a:lnTo>
                  <a:lnTo>
                    <a:pt x="144779" y="2634551"/>
                  </a:lnTo>
                  <a:lnTo>
                    <a:pt x="172338" y="2543333"/>
                  </a:lnTo>
                  <a:lnTo>
                    <a:pt x="202183" y="2452668"/>
                  </a:lnTo>
                  <a:lnTo>
                    <a:pt x="233679" y="2363146"/>
                  </a:lnTo>
                  <a:lnTo>
                    <a:pt x="268096" y="2274182"/>
                  </a:lnTo>
                  <a:lnTo>
                    <a:pt x="304672" y="2186336"/>
                  </a:lnTo>
                  <a:lnTo>
                    <a:pt x="342899" y="2099062"/>
                  </a:lnTo>
                  <a:lnTo>
                    <a:pt x="384047" y="2013477"/>
                  </a:lnTo>
                  <a:lnTo>
                    <a:pt x="426846" y="1928450"/>
                  </a:lnTo>
                  <a:lnTo>
                    <a:pt x="471931" y="1844541"/>
                  </a:lnTo>
                  <a:lnTo>
                    <a:pt x="519175" y="1761775"/>
                  </a:lnTo>
                  <a:lnTo>
                    <a:pt x="568705" y="1680686"/>
                  </a:lnTo>
                  <a:lnTo>
                    <a:pt x="620013" y="1600168"/>
                  </a:lnTo>
                  <a:lnTo>
                    <a:pt x="673480" y="1521339"/>
                  </a:lnTo>
                  <a:lnTo>
                    <a:pt x="728598" y="1444199"/>
                  </a:lnTo>
                  <a:lnTo>
                    <a:pt x="786129" y="1368177"/>
                  </a:lnTo>
                  <a:lnTo>
                    <a:pt x="845184" y="1293857"/>
                  </a:lnTo>
                  <a:lnTo>
                    <a:pt x="906525" y="1220654"/>
                  </a:lnTo>
                  <a:lnTo>
                    <a:pt x="969136" y="1149140"/>
                  </a:lnTo>
                  <a:lnTo>
                    <a:pt x="1033906" y="1079316"/>
                  </a:lnTo>
                  <a:lnTo>
                    <a:pt x="1100327" y="1011193"/>
                  </a:lnTo>
                  <a:lnTo>
                    <a:pt x="1168399" y="944746"/>
                  </a:lnTo>
                  <a:lnTo>
                    <a:pt x="1238249" y="879989"/>
                  </a:lnTo>
                  <a:lnTo>
                    <a:pt x="1309750" y="817492"/>
                  </a:lnTo>
                  <a:lnTo>
                    <a:pt x="1382902" y="756113"/>
                  </a:lnTo>
                  <a:lnTo>
                    <a:pt x="1457324" y="696982"/>
                  </a:lnTo>
                  <a:lnTo>
                    <a:pt x="1533270" y="639553"/>
                  </a:lnTo>
                  <a:lnTo>
                    <a:pt x="1610486" y="584371"/>
                  </a:lnTo>
                  <a:lnTo>
                    <a:pt x="1689226" y="530879"/>
                  </a:lnTo>
                  <a:lnTo>
                    <a:pt x="1769744" y="479634"/>
                  </a:lnTo>
                  <a:lnTo>
                    <a:pt x="1850897" y="430092"/>
                  </a:lnTo>
                  <a:lnTo>
                    <a:pt x="1933701" y="382797"/>
                  </a:lnTo>
                  <a:lnTo>
                    <a:pt x="2017521" y="337750"/>
                  </a:lnTo>
                  <a:lnTo>
                    <a:pt x="2102611" y="294951"/>
                  </a:lnTo>
                  <a:lnTo>
                    <a:pt x="2188209" y="253841"/>
                  </a:lnTo>
                  <a:lnTo>
                    <a:pt x="2275458" y="215551"/>
                  </a:lnTo>
                  <a:lnTo>
                    <a:pt x="2363215" y="178962"/>
                  </a:lnTo>
                  <a:lnTo>
                    <a:pt x="2452242" y="144608"/>
                  </a:lnTo>
                  <a:lnTo>
                    <a:pt x="2541777" y="113074"/>
                  </a:lnTo>
                  <a:lnTo>
                    <a:pt x="2632455" y="83229"/>
                  </a:lnTo>
                  <a:lnTo>
                    <a:pt x="2723641" y="55645"/>
                  </a:lnTo>
                  <a:lnTo>
                    <a:pt x="2815462" y="30867"/>
                  </a:lnTo>
                  <a:lnTo>
                    <a:pt x="2907791" y="8337"/>
                  </a:lnTo>
                  <a:lnTo>
                    <a:pt x="2945980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2" y="3762965"/>
                  </a:lnTo>
                  <a:lnTo>
                    <a:pt x="0" y="366780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41980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2" y="3572644"/>
                  </a:lnTo>
                  <a:lnTo>
                    <a:pt x="5079" y="3477483"/>
                  </a:lnTo>
                  <a:lnTo>
                    <a:pt x="10667" y="3382322"/>
                  </a:lnTo>
                  <a:lnTo>
                    <a:pt x="19176" y="3287722"/>
                  </a:lnTo>
                  <a:lnTo>
                    <a:pt x="29844" y="3193128"/>
                  </a:lnTo>
                  <a:lnTo>
                    <a:pt x="43433" y="3099093"/>
                  </a:lnTo>
                  <a:lnTo>
                    <a:pt x="59181" y="3005058"/>
                  </a:lnTo>
                  <a:lnTo>
                    <a:pt x="77215" y="2911584"/>
                  </a:lnTo>
                  <a:lnTo>
                    <a:pt x="97408" y="2818676"/>
                  </a:lnTo>
                  <a:lnTo>
                    <a:pt x="120014" y="2726333"/>
                  </a:lnTo>
                  <a:lnTo>
                    <a:pt x="144779" y="2634551"/>
                  </a:lnTo>
                  <a:lnTo>
                    <a:pt x="172338" y="2543333"/>
                  </a:lnTo>
                  <a:lnTo>
                    <a:pt x="202183" y="2452668"/>
                  </a:lnTo>
                  <a:lnTo>
                    <a:pt x="233679" y="2363146"/>
                  </a:lnTo>
                  <a:lnTo>
                    <a:pt x="268096" y="2274182"/>
                  </a:lnTo>
                  <a:lnTo>
                    <a:pt x="304672" y="2186336"/>
                  </a:lnTo>
                  <a:lnTo>
                    <a:pt x="342899" y="2099062"/>
                  </a:lnTo>
                  <a:lnTo>
                    <a:pt x="384047" y="2013477"/>
                  </a:lnTo>
                  <a:lnTo>
                    <a:pt x="426846" y="1928450"/>
                  </a:lnTo>
                  <a:lnTo>
                    <a:pt x="471931" y="1844541"/>
                  </a:lnTo>
                  <a:lnTo>
                    <a:pt x="519175" y="1761775"/>
                  </a:lnTo>
                  <a:lnTo>
                    <a:pt x="568705" y="1680686"/>
                  </a:lnTo>
                  <a:lnTo>
                    <a:pt x="620013" y="1600168"/>
                  </a:lnTo>
                  <a:lnTo>
                    <a:pt x="673480" y="1521339"/>
                  </a:lnTo>
                  <a:lnTo>
                    <a:pt x="728598" y="1444199"/>
                  </a:lnTo>
                  <a:lnTo>
                    <a:pt x="786129" y="1368177"/>
                  </a:lnTo>
                  <a:lnTo>
                    <a:pt x="845184" y="1293857"/>
                  </a:lnTo>
                  <a:lnTo>
                    <a:pt x="906525" y="1220654"/>
                  </a:lnTo>
                  <a:lnTo>
                    <a:pt x="969136" y="1149140"/>
                  </a:lnTo>
                  <a:lnTo>
                    <a:pt x="1033906" y="1079316"/>
                  </a:lnTo>
                  <a:lnTo>
                    <a:pt x="1100327" y="1011193"/>
                  </a:lnTo>
                  <a:lnTo>
                    <a:pt x="1168399" y="944746"/>
                  </a:lnTo>
                  <a:lnTo>
                    <a:pt x="1238249" y="879989"/>
                  </a:lnTo>
                  <a:lnTo>
                    <a:pt x="1309750" y="817492"/>
                  </a:lnTo>
                  <a:lnTo>
                    <a:pt x="1382902" y="756113"/>
                  </a:lnTo>
                  <a:lnTo>
                    <a:pt x="1457324" y="696982"/>
                  </a:lnTo>
                  <a:lnTo>
                    <a:pt x="1533270" y="639553"/>
                  </a:lnTo>
                  <a:lnTo>
                    <a:pt x="1610486" y="584371"/>
                  </a:lnTo>
                  <a:lnTo>
                    <a:pt x="1689226" y="530879"/>
                  </a:lnTo>
                  <a:lnTo>
                    <a:pt x="1769744" y="479634"/>
                  </a:lnTo>
                  <a:lnTo>
                    <a:pt x="1850897" y="430092"/>
                  </a:lnTo>
                  <a:lnTo>
                    <a:pt x="1933701" y="382797"/>
                  </a:lnTo>
                  <a:lnTo>
                    <a:pt x="2017521" y="337750"/>
                  </a:lnTo>
                  <a:lnTo>
                    <a:pt x="2102611" y="294951"/>
                  </a:lnTo>
                  <a:lnTo>
                    <a:pt x="2188209" y="253841"/>
                  </a:lnTo>
                  <a:lnTo>
                    <a:pt x="2275458" y="215551"/>
                  </a:lnTo>
                  <a:lnTo>
                    <a:pt x="2363215" y="178962"/>
                  </a:lnTo>
                  <a:lnTo>
                    <a:pt x="2452242" y="144608"/>
                  </a:lnTo>
                  <a:lnTo>
                    <a:pt x="2541777" y="113074"/>
                  </a:lnTo>
                  <a:lnTo>
                    <a:pt x="2632455" y="83229"/>
                  </a:lnTo>
                  <a:lnTo>
                    <a:pt x="2723641" y="55645"/>
                  </a:lnTo>
                  <a:lnTo>
                    <a:pt x="2815462" y="30867"/>
                  </a:lnTo>
                  <a:lnTo>
                    <a:pt x="2907791" y="8337"/>
                  </a:lnTo>
                  <a:lnTo>
                    <a:pt x="2945980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2" y="3762965"/>
                  </a:lnTo>
                  <a:lnTo>
                    <a:pt x="0" y="3667804"/>
                  </a:lnTo>
                </a:path>
              </a:pathLst>
            </a:custGeom>
            <a:ln w="14640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82126" y="3409461"/>
            <a:ext cx="10010140" cy="148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</a:pPr>
            <a:r>
              <a:rPr sz="2400" spc="95" dirty="0">
                <a:solidFill>
                  <a:srgbClr val="262425"/>
                </a:solidFill>
                <a:latin typeface="Trebuchet MS"/>
                <a:cs typeface="Trebuchet MS"/>
              </a:rPr>
              <a:t>Conclude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your</a:t>
            </a:r>
            <a:r>
              <a:rPr sz="24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journey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262425"/>
                </a:solidFill>
                <a:latin typeface="Trebuchet MS"/>
                <a:cs typeface="Trebuchet MS"/>
              </a:rPr>
              <a:t>by</a:t>
            </a:r>
            <a:r>
              <a:rPr sz="240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understanding</a:t>
            </a:r>
            <a:r>
              <a:rPr sz="2400" spc="-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262425"/>
                </a:solidFill>
                <a:latin typeface="Trebuchet MS"/>
                <a:cs typeface="Trebuchet MS"/>
              </a:rPr>
              <a:t>how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262425"/>
                </a:solidFill>
                <a:latin typeface="Trebuchet MS"/>
                <a:cs typeface="Trebuchet MS"/>
              </a:rPr>
              <a:t>trend-</a:t>
            </a:r>
            <a:r>
              <a:rPr sz="2400" b="1" spc="90" dirty="0">
                <a:solidFill>
                  <a:srgbClr val="262425"/>
                </a:solidFill>
                <a:latin typeface="Trebuchet MS"/>
                <a:cs typeface="Trebuchet MS"/>
              </a:rPr>
              <a:t>demand </a:t>
            </a:r>
            <a:r>
              <a:rPr sz="2400" b="1" spc="45" dirty="0">
                <a:solidFill>
                  <a:srgbClr val="262425"/>
                </a:solidFill>
                <a:latin typeface="Trebuchet MS"/>
                <a:cs typeface="Trebuchet MS"/>
              </a:rPr>
              <a:t>forecasting</a:t>
            </a:r>
            <a:r>
              <a:rPr sz="2400" b="1" spc="-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can</a:t>
            </a:r>
            <a:r>
              <a:rPr sz="2400" spc="-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empower</a:t>
            </a:r>
            <a:r>
              <a:rPr sz="2400" spc="-1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your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organization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sz="2400" spc="-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navigate</a:t>
            </a:r>
            <a:r>
              <a:rPr sz="2400" spc="-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future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with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confidence.</a:t>
            </a:r>
            <a:r>
              <a:rPr sz="240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262425"/>
                </a:solidFill>
                <a:latin typeface="Trebuchet MS"/>
                <a:cs typeface="Trebuchet MS"/>
              </a:rPr>
              <a:t>Embrace</a:t>
            </a:r>
            <a:r>
              <a:rPr sz="240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240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power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data-driven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insights</a:t>
            </a:r>
            <a:r>
              <a:rPr sz="240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sz="240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stay</a:t>
            </a:r>
            <a:r>
              <a:rPr sz="240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262425"/>
                </a:solidFill>
                <a:latin typeface="Trebuchet MS"/>
                <a:cs typeface="Trebuchet MS"/>
              </a:rPr>
              <a:t>ahead</a:t>
            </a:r>
            <a:r>
              <a:rPr sz="2400" spc="-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of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market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shifts</a:t>
            </a:r>
            <a:r>
              <a:rPr sz="2400" spc="-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400" spc="-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drive</a:t>
            </a:r>
            <a:r>
              <a:rPr sz="2400" spc="-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sustainable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growth.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82126" y="1714538"/>
            <a:ext cx="8337550" cy="141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105"/>
              </a:spcBef>
            </a:pPr>
            <a:r>
              <a:rPr sz="4550" spc="-245" dirty="0"/>
              <a:t>NAVIGATING</a:t>
            </a:r>
            <a:r>
              <a:rPr sz="4550" spc="-80" dirty="0"/>
              <a:t> </a:t>
            </a:r>
            <a:r>
              <a:rPr sz="4550" spc="-275" dirty="0"/>
              <a:t>THE</a:t>
            </a:r>
            <a:r>
              <a:rPr sz="4550" spc="-80" dirty="0"/>
              <a:t> </a:t>
            </a:r>
            <a:r>
              <a:rPr sz="4550" spc="-310" dirty="0"/>
              <a:t>FUTURE</a:t>
            </a:r>
            <a:r>
              <a:rPr sz="4550" spc="-85" dirty="0"/>
              <a:t> </a:t>
            </a:r>
            <a:r>
              <a:rPr sz="4550" spc="-30" dirty="0"/>
              <a:t>WITH </a:t>
            </a:r>
            <a:r>
              <a:rPr sz="4550" spc="-310" dirty="0"/>
              <a:t>CONFIDENCE</a:t>
            </a:r>
            <a:endParaRPr sz="45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8288125" cy="10287356"/>
            <a:chOff x="0" y="0"/>
            <a:chExt cx="18288125" cy="10287356"/>
          </a:xfrm>
        </p:grpSpPr>
        <p:sp>
          <p:nvSpPr>
            <p:cNvPr id="5" name="object 5"/>
            <p:cNvSpPr/>
            <p:nvPr/>
          </p:nvSpPr>
          <p:spPr>
            <a:xfrm>
              <a:off x="0" y="9739303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9966" y="0"/>
              <a:ext cx="4114165" cy="10287000"/>
            </a:xfrm>
            <a:custGeom>
              <a:avLst/>
              <a:gdLst/>
              <a:ahLst/>
              <a:cxnLst/>
              <a:rect l="l" t="t" r="r" b="b"/>
              <a:pathLst>
                <a:path w="4114165" h="10287000">
                  <a:moveTo>
                    <a:pt x="3237769" y="0"/>
                  </a:moveTo>
                  <a:lnTo>
                    <a:pt x="3337771" y="196532"/>
                  </a:lnTo>
                  <a:lnTo>
                    <a:pt x="3420575" y="370763"/>
                  </a:lnTo>
                  <a:lnTo>
                    <a:pt x="3498337" y="546455"/>
                  </a:lnTo>
                  <a:lnTo>
                    <a:pt x="3572492" y="723569"/>
                  </a:lnTo>
                  <a:lnTo>
                    <a:pt x="3641606" y="903566"/>
                  </a:lnTo>
                  <a:lnTo>
                    <a:pt x="3705690" y="1084287"/>
                  </a:lnTo>
                  <a:lnTo>
                    <a:pt x="3765443" y="1267167"/>
                  </a:lnTo>
                  <a:lnTo>
                    <a:pt x="3820891" y="1451483"/>
                  </a:lnTo>
                  <a:lnTo>
                    <a:pt x="3871285" y="1637245"/>
                  </a:lnTo>
                  <a:lnTo>
                    <a:pt x="3917373" y="1823720"/>
                  </a:lnTo>
                  <a:lnTo>
                    <a:pt x="3958407" y="2011641"/>
                  </a:lnTo>
                  <a:lnTo>
                    <a:pt x="3994411" y="2200274"/>
                  </a:lnTo>
                  <a:lnTo>
                    <a:pt x="4026085" y="2390355"/>
                  </a:lnTo>
                  <a:lnTo>
                    <a:pt x="4052730" y="2580436"/>
                  </a:lnTo>
                  <a:lnTo>
                    <a:pt x="4075044" y="2771228"/>
                  </a:lnTo>
                  <a:lnTo>
                    <a:pt x="4091605" y="2962744"/>
                  </a:lnTo>
                  <a:lnTo>
                    <a:pt x="4103847" y="3154984"/>
                  </a:lnTo>
                  <a:lnTo>
                    <a:pt x="4111772" y="3347224"/>
                  </a:lnTo>
                  <a:lnTo>
                    <a:pt x="4113931" y="3539464"/>
                  </a:lnTo>
                  <a:lnTo>
                    <a:pt x="4111772" y="3731704"/>
                  </a:lnTo>
                  <a:lnTo>
                    <a:pt x="4103847" y="3923944"/>
                  </a:lnTo>
                  <a:lnTo>
                    <a:pt x="4092328" y="4116184"/>
                  </a:lnTo>
                  <a:lnTo>
                    <a:pt x="4075044" y="4307700"/>
                  </a:lnTo>
                  <a:lnTo>
                    <a:pt x="4053441" y="4498504"/>
                  </a:lnTo>
                  <a:lnTo>
                    <a:pt x="4026085" y="4688585"/>
                  </a:lnTo>
                  <a:lnTo>
                    <a:pt x="3995135" y="4878654"/>
                  </a:lnTo>
                  <a:lnTo>
                    <a:pt x="3958407" y="5067299"/>
                  </a:lnTo>
                  <a:lnTo>
                    <a:pt x="3917373" y="5255208"/>
                  </a:lnTo>
                  <a:lnTo>
                    <a:pt x="3871285" y="5441695"/>
                  </a:lnTo>
                  <a:lnTo>
                    <a:pt x="3820891" y="5627445"/>
                  </a:lnTo>
                  <a:lnTo>
                    <a:pt x="3766167" y="5811773"/>
                  </a:lnTo>
                  <a:lnTo>
                    <a:pt x="3705690" y="5994653"/>
                  </a:lnTo>
                  <a:lnTo>
                    <a:pt x="3641606" y="6175362"/>
                  </a:lnTo>
                  <a:lnTo>
                    <a:pt x="3572492" y="6355359"/>
                  </a:lnTo>
                  <a:lnTo>
                    <a:pt x="3499048" y="6532485"/>
                  </a:lnTo>
                  <a:lnTo>
                    <a:pt x="3420575" y="6708888"/>
                  </a:lnTo>
                  <a:lnTo>
                    <a:pt x="3338495" y="6882409"/>
                  </a:lnTo>
                  <a:lnTo>
                    <a:pt x="3251373" y="7053757"/>
                  </a:lnTo>
                  <a:lnTo>
                    <a:pt x="3159933" y="7222959"/>
                  </a:lnTo>
                  <a:lnTo>
                    <a:pt x="3064899" y="7390002"/>
                  </a:lnTo>
                  <a:lnTo>
                    <a:pt x="2964823" y="7554874"/>
                  </a:lnTo>
                  <a:lnTo>
                    <a:pt x="2861140" y="7716151"/>
                  </a:lnTo>
                  <a:lnTo>
                    <a:pt x="2753863" y="7875993"/>
                  </a:lnTo>
                  <a:lnTo>
                    <a:pt x="2641544" y="8032241"/>
                  </a:lnTo>
                  <a:lnTo>
                    <a:pt x="2525618" y="8185594"/>
                  </a:lnTo>
                  <a:lnTo>
                    <a:pt x="2406099" y="8336076"/>
                  </a:lnTo>
                  <a:lnTo>
                    <a:pt x="2282985" y="8483675"/>
                  </a:lnTo>
                  <a:lnTo>
                    <a:pt x="2155540" y="8628392"/>
                  </a:lnTo>
                  <a:lnTo>
                    <a:pt x="2025226" y="8768790"/>
                  </a:lnTo>
                  <a:lnTo>
                    <a:pt x="1890580" y="8907030"/>
                  </a:lnTo>
                  <a:lnTo>
                    <a:pt x="1753065" y="9040949"/>
                  </a:lnTo>
                  <a:lnTo>
                    <a:pt x="1611942" y="9171986"/>
                  </a:lnTo>
                  <a:lnTo>
                    <a:pt x="1467950" y="9298704"/>
                  </a:lnTo>
                  <a:lnTo>
                    <a:pt x="1320350" y="9422544"/>
                  </a:lnTo>
                  <a:lnTo>
                    <a:pt x="1169868" y="9542063"/>
                  </a:lnTo>
                  <a:lnTo>
                    <a:pt x="1016503" y="9657985"/>
                  </a:lnTo>
                  <a:lnTo>
                    <a:pt x="859544" y="9769581"/>
                  </a:lnTo>
                  <a:lnTo>
                    <a:pt x="700438" y="9877580"/>
                  </a:lnTo>
                  <a:lnTo>
                    <a:pt x="538437" y="9981259"/>
                  </a:lnTo>
                  <a:lnTo>
                    <a:pt x="374277" y="10080621"/>
                  </a:lnTo>
                  <a:lnTo>
                    <a:pt x="207234" y="10176378"/>
                  </a:lnTo>
                  <a:lnTo>
                    <a:pt x="38038" y="10267818"/>
                  </a:lnTo>
                  <a:lnTo>
                    <a:pt x="0" y="10286997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3" y="0"/>
                  </a:moveTo>
                  <a:lnTo>
                    <a:pt x="0" y="0"/>
                  </a:lnTo>
                  <a:lnTo>
                    <a:pt x="0" y="7698346"/>
                  </a:lnTo>
                  <a:lnTo>
                    <a:pt x="136009" y="7617523"/>
                  </a:lnTo>
                  <a:lnTo>
                    <a:pt x="238249" y="7552003"/>
                  </a:lnTo>
                  <a:lnTo>
                    <a:pt x="339050" y="7483601"/>
                  </a:lnTo>
                  <a:lnTo>
                    <a:pt x="437688" y="7412316"/>
                  </a:lnTo>
                  <a:lnTo>
                    <a:pt x="534888" y="7339596"/>
                  </a:lnTo>
                  <a:lnTo>
                    <a:pt x="630643" y="7264006"/>
                  </a:lnTo>
                  <a:lnTo>
                    <a:pt x="723527" y="7185520"/>
                  </a:lnTo>
                  <a:lnTo>
                    <a:pt x="814962" y="7104887"/>
                  </a:lnTo>
                  <a:lnTo>
                    <a:pt x="904245" y="7022083"/>
                  </a:lnTo>
                  <a:lnTo>
                    <a:pt x="991364" y="6937120"/>
                  </a:lnTo>
                  <a:lnTo>
                    <a:pt x="1076324" y="6850011"/>
                  </a:lnTo>
                  <a:lnTo>
                    <a:pt x="1159122" y="6760717"/>
                  </a:lnTo>
                  <a:lnTo>
                    <a:pt x="1239762" y="6670001"/>
                  </a:lnTo>
                  <a:lnTo>
                    <a:pt x="1317523" y="6576402"/>
                  </a:lnTo>
                  <a:lnTo>
                    <a:pt x="1393126" y="6481368"/>
                  </a:lnTo>
                  <a:lnTo>
                    <a:pt x="1466557" y="6384162"/>
                  </a:lnTo>
                  <a:lnTo>
                    <a:pt x="1537119" y="6284810"/>
                  </a:lnTo>
                  <a:lnTo>
                    <a:pt x="1605521" y="6184010"/>
                  </a:lnTo>
                  <a:lnTo>
                    <a:pt x="1671040" y="6081775"/>
                  </a:lnTo>
                  <a:lnTo>
                    <a:pt x="1734400" y="5977369"/>
                  </a:lnTo>
                  <a:lnTo>
                    <a:pt x="1794878" y="5872251"/>
                  </a:lnTo>
                  <a:lnTo>
                    <a:pt x="1852472" y="5764974"/>
                  </a:lnTo>
                  <a:lnTo>
                    <a:pt x="1907197" y="5656249"/>
                  </a:lnTo>
                  <a:lnTo>
                    <a:pt x="1959762" y="5546089"/>
                  </a:lnTo>
                  <a:lnTo>
                    <a:pt x="2008720" y="5435218"/>
                  </a:lnTo>
                  <a:lnTo>
                    <a:pt x="2055520" y="5322900"/>
                  </a:lnTo>
                  <a:lnTo>
                    <a:pt x="2099436" y="5209133"/>
                  </a:lnTo>
                  <a:lnTo>
                    <a:pt x="2139759" y="5094655"/>
                  </a:lnTo>
                  <a:lnTo>
                    <a:pt x="2177910" y="4978730"/>
                  </a:lnTo>
                  <a:lnTo>
                    <a:pt x="2213190" y="4862093"/>
                  </a:lnTo>
                  <a:lnTo>
                    <a:pt x="2244877" y="4744732"/>
                  </a:lnTo>
                  <a:lnTo>
                    <a:pt x="2273680" y="4626660"/>
                  </a:lnTo>
                  <a:lnTo>
                    <a:pt x="2299588" y="4507864"/>
                  </a:lnTo>
                  <a:lnTo>
                    <a:pt x="2322639" y="4388345"/>
                  </a:lnTo>
                  <a:lnTo>
                    <a:pt x="2342794" y="4268101"/>
                  </a:lnTo>
                  <a:lnTo>
                    <a:pt x="2360078" y="4147858"/>
                  </a:lnTo>
                  <a:lnTo>
                    <a:pt x="2373756" y="4026903"/>
                  </a:lnTo>
                  <a:lnTo>
                    <a:pt x="2384551" y="3905948"/>
                  </a:lnTo>
                  <a:lnTo>
                    <a:pt x="2391752" y="3784269"/>
                  </a:lnTo>
                  <a:lnTo>
                    <a:pt x="2396794" y="3662591"/>
                  </a:lnTo>
                  <a:lnTo>
                    <a:pt x="2398242" y="3540912"/>
                  </a:lnTo>
                  <a:lnTo>
                    <a:pt x="2398953" y="3540912"/>
                  </a:lnTo>
                  <a:lnTo>
                    <a:pt x="2397505" y="3419233"/>
                  </a:lnTo>
                  <a:lnTo>
                    <a:pt x="2392476" y="3297542"/>
                  </a:lnTo>
                  <a:lnTo>
                    <a:pt x="2385275" y="3175876"/>
                  </a:lnTo>
                  <a:lnTo>
                    <a:pt x="2374468" y="3054908"/>
                  </a:lnTo>
                  <a:lnTo>
                    <a:pt x="2360790" y="2933953"/>
                  </a:lnTo>
                  <a:lnTo>
                    <a:pt x="2343518" y="2813710"/>
                  </a:lnTo>
                  <a:lnTo>
                    <a:pt x="2323350" y="2693479"/>
                  </a:lnTo>
                  <a:lnTo>
                    <a:pt x="2300312" y="2573959"/>
                  </a:lnTo>
                  <a:lnTo>
                    <a:pt x="2274392" y="2455151"/>
                  </a:lnTo>
                  <a:lnTo>
                    <a:pt x="2245588" y="2337079"/>
                  </a:lnTo>
                  <a:lnTo>
                    <a:pt x="2213914" y="2219718"/>
                  </a:lnTo>
                  <a:lnTo>
                    <a:pt x="2178634" y="2103081"/>
                  </a:lnTo>
                  <a:lnTo>
                    <a:pt x="2140470" y="1987156"/>
                  </a:lnTo>
                  <a:lnTo>
                    <a:pt x="2100160" y="1872678"/>
                  </a:lnTo>
                  <a:lnTo>
                    <a:pt x="2056231" y="1758911"/>
                  </a:lnTo>
                  <a:lnTo>
                    <a:pt x="2009431" y="1646605"/>
                  </a:lnTo>
                  <a:lnTo>
                    <a:pt x="1960473" y="1534998"/>
                  </a:lnTo>
                  <a:lnTo>
                    <a:pt x="1907920" y="1425562"/>
                  </a:lnTo>
                  <a:lnTo>
                    <a:pt x="1853196" y="1316850"/>
                  </a:lnTo>
                  <a:lnTo>
                    <a:pt x="1795602" y="1209560"/>
                  </a:lnTo>
                  <a:lnTo>
                    <a:pt x="1735112" y="1103718"/>
                  </a:lnTo>
                  <a:lnTo>
                    <a:pt x="1671764" y="1000048"/>
                  </a:lnTo>
                  <a:lnTo>
                    <a:pt x="1606232" y="897089"/>
                  </a:lnTo>
                  <a:lnTo>
                    <a:pt x="1537842" y="796290"/>
                  </a:lnTo>
                  <a:lnTo>
                    <a:pt x="1467281" y="697649"/>
                  </a:lnTo>
                  <a:lnTo>
                    <a:pt x="1393837" y="600456"/>
                  </a:lnTo>
                  <a:lnTo>
                    <a:pt x="1318234" y="505409"/>
                  </a:lnTo>
                  <a:lnTo>
                    <a:pt x="1239762" y="411810"/>
                  </a:lnTo>
                  <a:lnTo>
                    <a:pt x="1159842" y="320370"/>
                  </a:lnTo>
                  <a:lnTo>
                    <a:pt x="1077043" y="231089"/>
                  </a:lnTo>
                  <a:lnTo>
                    <a:pt x="992083" y="143967"/>
                  </a:lnTo>
                  <a:lnTo>
                    <a:pt x="904963" y="59017"/>
                  </a:lnTo>
                  <a:lnTo>
                    <a:pt x="841333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3" y="0"/>
                  </a:moveTo>
                  <a:lnTo>
                    <a:pt x="904963" y="59017"/>
                  </a:lnTo>
                  <a:lnTo>
                    <a:pt x="992083" y="143967"/>
                  </a:lnTo>
                  <a:lnTo>
                    <a:pt x="1077043" y="231089"/>
                  </a:lnTo>
                  <a:lnTo>
                    <a:pt x="1159842" y="320370"/>
                  </a:lnTo>
                  <a:lnTo>
                    <a:pt x="1239762" y="411810"/>
                  </a:lnTo>
                  <a:lnTo>
                    <a:pt x="1318234" y="505409"/>
                  </a:lnTo>
                  <a:lnTo>
                    <a:pt x="1393837" y="600456"/>
                  </a:lnTo>
                  <a:lnTo>
                    <a:pt x="1467281" y="697649"/>
                  </a:lnTo>
                  <a:lnTo>
                    <a:pt x="1537842" y="796290"/>
                  </a:lnTo>
                  <a:lnTo>
                    <a:pt x="1606232" y="897089"/>
                  </a:lnTo>
                  <a:lnTo>
                    <a:pt x="1671764" y="1000048"/>
                  </a:lnTo>
                  <a:lnTo>
                    <a:pt x="1735111" y="1103718"/>
                  </a:lnTo>
                  <a:lnTo>
                    <a:pt x="1795602" y="1209560"/>
                  </a:lnTo>
                  <a:lnTo>
                    <a:pt x="1853196" y="1316850"/>
                  </a:lnTo>
                  <a:lnTo>
                    <a:pt x="1907920" y="1425562"/>
                  </a:lnTo>
                  <a:lnTo>
                    <a:pt x="1960473" y="1534998"/>
                  </a:lnTo>
                  <a:lnTo>
                    <a:pt x="2009431" y="1646605"/>
                  </a:lnTo>
                  <a:lnTo>
                    <a:pt x="2056231" y="1758911"/>
                  </a:lnTo>
                  <a:lnTo>
                    <a:pt x="2100160" y="1872678"/>
                  </a:lnTo>
                  <a:lnTo>
                    <a:pt x="2140470" y="1987156"/>
                  </a:lnTo>
                  <a:lnTo>
                    <a:pt x="2178634" y="2103081"/>
                  </a:lnTo>
                  <a:lnTo>
                    <a:pt x="2213914" y="2219718"/>
                  </a:lnTo>
                  <a:lnTo>
                    <a:pt x="2245588" y="2337079"/>
                  </a:lnTo>
                  <a:lnTo>
                    <a:pt x="2274392" y="2455151"/>
                  </a:lnTo>
                  <a:lnTo>
                    <a:pt x="2300312" y="2573959"/>
                  </a:lnTo>
                  <a:lnTo>
                    <a:pt x="2323350" y="2693479"/>
                  </a:lnTo>
                  <a:lnTo>
                    <a:pt x="2343518" y="2813710"/>
                  </a:lnTo>
                  <a:lnTo>
                    <a:pt x="2360790" y="2933953"/>
                  </a:lnTo>
                  <a:lnTo>
                    <a:pt x="2374468" y="3054908"/>
                  </a:lnTo>
                  <a:lnTo>
                    <a:pt x="2385275" y="3175876"/>
                  </a:lnTo>
                  <a:lnTo>
                    <a:pt x="2392476" y="3297542"/>
                  </a:lnTo>
                  <a:lnTo>
                    <a:pt x="2397505" y="3419233"/>
                  </a:lnTo>
                  <a:lnTo>
                    <a:pt x="2398953" y="3540912"/>
                  </a:lnTo>
                  <a:lnTo>
                    <a:pt x="2398242" y="3540912"/>
                  </a:lnTo>
                  <a:lnTo>
                    <a:pt x="2396794" y="3662590"/>
                  </a:lnTo>
                  <a:lnTo>
                    <a:pt x="2391752" y="3784269"/>
                  </a:lnTo>
                  <a:lnTo>
                    <a:pt x="2384551" y="3905948"/>
                  </a:lnTo>
                  <a:lnTo>
                    <a:pt x="2373756" y="4026903"/>
                  </a:lnTo>
                  <a:lnTo>
                    <a:pt x="2360078" y="4147857"/>
                  </a:lnTo>
                  <a:lnTo>
                    <a:pt x="2342794" y="4268101"/>
                  </a:lnTo>
                  <a:lnTo>
                    <a:pt x="2322639" y="4388345"/>
                  </a:lnTo>
                  <a:lnTo>
                    <a:pt x="2299588" y="4507864"/>
                  </a:lnTo>
                  <a:lnTo>
                    <a:pt x="2273680" y="4626660"/>
                  </a:lnTo>
                  <a:lnTo>
                    <a:pt x="2244877" y="4744732"/>
                  </a:lnTo>
                  <a:lnTo>
                    <a:pt x="2213190" y="4862093"/>
                  </a:lnTo>
                  <a:lnTo>
                    <a:pt x="2177910" y="4978729"/>
                  </a:lnTo>
                  <a:lnTo>
                    <a:pt x="2139759" y="5094655"/>
                  </a:lnTo>
                  <a:lnTo>
                    <a:pt x="2099436" y="5209133"/>
                  </a:lnTo>
                  <a:lnTo>
                    <a:pt x="2055520" y="5322899"/>
                  </a:lnTo>
                  <a:lnTo>
                    <a:pt x="2008720" y="5435218"/>
                  </a:lnTo>
                  <a:lnTo>
                    <a:pt x="1959762" y="5546089"/>
                  </a:lnTo>
                  <a:lnTo>
                    <a:pt x="1907196" y="5656249"/>
                  </a:lnTo>
                  <a:lnTo>
                    <a:pt x="1852472" y="5764974"/>
                  </a:lnTo>
                  <a:lnTo>
                    <a:pt x="1794878" y="5872251"/>
                  </a:lnTo>
                  <a:lnTo>
                    <a:pt x="1734400" y="5977369"/>
                  </a:lnTo>
                  <a:lnTo>
                    <a:pt x="1671040" y="6081775"/>
                  </a:lnTo>
                  <a:lnTo>
                    <a:pt x="1605521" y="6184010"/>
                  </a:lnTo>
                  <a:lnTo>
                    <a:pt x="1537118" y="6284810"/>
                  </a:lnTo>
                  <a:lnTo>
                    <a:pt x="1466557" y="6384162"/>
                  </a:lnTo>
                  <a:lnTo>
                    <a:pt x="1393126" y="6481368"/>
                  </a:lnTo>
                  <a:lnTo>
                    <a:pt x="1317523" y="6576402"/>
                  </a:lnTo>
                  <a:lnTo>
                    <a:pt x="1239762" y="6670001"/>
                  </a:lnTo>
                  <a:lnTo>
                    <a:pt x="1159122" y="6760717"/>
                  </a:lnTo>
                  <a:lnTo>
                    <a:pt x="1076324" y="6850011"/>
                  </a:lnTo>
                  <a:lnTo>
                    <a:pt x="991364" y="6937120"/>
                  </a:lnTo>
                  <a:lnTo>
                    <a:pt x="904245" y="7022083"/>
                  </a:lnTo>
                  <a:lnTo>
                    <a:pt x="814962" y="7104887"/>
                  </a:lnTo>
                  <a:lnTo>
                    <a:pt x="723527" y="7185519"/>
                  </a:lnTo>
                  <a:lnTo>
                    <a:pt x="630643" y="7264005"/>
                  </a:lnTo>
                  <a:lnTo>
                    <a:pt x="534888" y="7339596"/>
                  </a:lnTo>
                  <a:lnTo>
                    <a:pt x="437688" y="7412316"/>
                  </a:lnTo>
                  <a:lnTo>
                    <a:pt x="339050" y="7483601"/>
                  </a:lnTo>
                  <a:lnTo>
                    <a:pt x="238249" y="7552003"/>
                  </a:lnTo>
                  <a:lnTo>
                    <a:pt x="136009" y="7617523"/>
                  </a:lnTo>
                  <a:lnTo>
                    <a:pt x="31611" y="7680159"/>
                  </a:lnTo>
                  <a:lnTo>
                    <a:pt x="0" y="76983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3" y="0"/>
                  </a:moveTo>
                  <a:lnTo>
                    <a:pt x="904963" y="59017"/>
                  </a:lnTo>
                  <a:lnTo>
                    <a:pt x="992083" y="143967"/>
                  </a:lnTo>
                  <a:lnTo>
                    <a:pt x="1077043" y="231089"/>
                  </a:lnTo>
                  <a:lnTo>
                    <a:pt x="1159842" y="320370"/>
                  </a:lnTo>
                  <a:lnTo>
                    <a:pt x="1239762" y="411810"/>
                  </a:lnTo>
                  <a:lnTo>
                    <a:pt x="1318234" y="505409"/>
                  </a:lnTo>
                  <a:lnTo>
                    <a:pt x="1393837" y="600456"/>
                  </a:lnTo>
                  <a:lnTo>
                    <a:pt x="1467281" y="697649"/>
                  </a:lnTo>
                  <a:lnTo>
                    <a:pt x="1537842" y="796290"/>
                  </a:lnTo>
                  <a:lnTo>
                    <a:pt x="1606232" y="897089"/>
                  </a:lnTo>
                  <a:lnTo>
                    <a:pt x="1671764" y="1000048"/>
                  </a:lnTo>
                  <a:lnTo>
                    <a:pt x="1735111" y="1103718"/>
                  </a:lnTo>
                  <a:lnTo>
                    <a:pt x="1795602" y="1209560"/>
                  </a:lnTo>
                  <a:lnTo>
                    <a:pt x="1853196" y="1316850"/>
                  </a:lnTo>
                  <a:lnTo>
                    <a:pt x="1907920" y="1425562"/>
                  </a:lnTo>
                  <a:lnTo>
                    <a:pt x="1960473" y="1534998"/>
                  </a:lnTo>
                  <a:lnTo>
                    <a:pt x="2009431" y="1646605"/>
                  </a:lnTo>
                  <a:lnTo>
                    <a:pt x="2056231" y="1758911"/>
                  </a:lnTo>
                  <a:lnTo>
                    <a:pt x="2100160" y="1872678"/>
                  </a:lnTo>
                  <a:lnTo>
                    <a:pt x="2140470" y="1987156"/>
                  </a:lnTo>
                  <a:lnTo>
                    <a:pt x="2178634" y="2103081"/>
                  </a:lnTo>
                  <a:lnTo>
                    <a:pt x="2213914" y="2219718"/>
                  </a:lnTo>
                  <a:lnTo>
                    <a:pt x="2245588" y="2337079"/>
                  </a:lnTo>
                  <a:lnTo>
                    <a:pt x="2274392" y="2455151"/>
                  </a:lnTo>
                  <a:lnTo>
                    <a:pt x="2300312" y="2573959"/>
                  </a:lnTo>
                  <a:lnTo>
                    <a:pt x="2323350" y="2693479"/>
                  </a:lnTo>
                  <a:lnTo>
                    <a:pt x="2343518" y="2813710"/>
                  </a:lnTo>
                  <a:lnTo>
                    <a:pt x="2360790" y="2933953"/>
                  </a:lnTo>
                  <a:lnTo>
                    <a:pt x="2374468" y="3054908"/>
                  </a:lnTo>
                  <a:lnTo>
                    <a:pt x="2385275" y="3175876"/>
                  </a:lnTo>
                  <a:lnTo>
                    <a:pt x="2392476" y="3297542"/>
                  </a:lnTo>
                  <a:lnTo>
                    <a:pt x="2397505" y="3419233"/>
                  </a:lnTo>
                  <a:lnTo>
                    <a:pt x="2398953" y="3540912"/>
                  </a:lnTo>
                  <a:lnTo>
                    <a:pt x="2398242" y="3540912"/>
                  </a:lnTo>
                  <a:lnTo>
                    <a:pt x="2396794" y="3662590"/>
                  </a:lnTo>
                  <a:lnTo>
                    <a:pt x="2391752" y="3784269"/>
                  </a:lnTo>
                  <a:lnTo>
                    <a:pt x="2384551" y="3905948"/>
                  </a:lnTo>
                  <a:lnTo>
                    <a:pt x="2373756" y="4026903"/>
                  </a:lnTo>
                  <a:lnTo>
                    <a:pt x="2360078" y="4147857"/>
                  </a:lnTo>
                  <a:lnTo>
                    <a:pt x="2342794" y="4268101"/>
                  </a:lnTo>
                  <a:lnTo>
                    <a:pt x="2322639" y="4388345"/>
                  </a:lnTo>
                  <a:lnTo>
                    <a:pt x="2299588" y="4507864"/>
                  </a:lnTo>
                  <a:lnTo>
                    <a:pt x="2273680" y="4626660"/>
                  </a:lnTo>
                  <a:lnTo>
                    <a:pt x="2244877" y="4744732"/>
                  </a:lnTo>
                  <a:lnTo>
                    <a:pt x="2213190" y="4862093"/>
                  </a:lnTo>
                  <a:lnTo>
                    <a:pt x="2177910" y="4978729"/>
                  </a:lnTo>
                  <a:lnTo>
                    <a:pt x="2139759" y="5094655"/>
                  </a:lnTo>
                  <a:lnTo>
                    <a:pt x="2099436" y="5209133"/>
                  </a:lnTo>
                  <a:lnTo>
                    <a:pt x="2055520" y="5322899"/>
                  </a:lnTo>
                  <a:lnTo>
                    <a:pt x="2008720" y="5435218"/>
                  </a:lnTo>
                  <a:lnTo>
                    <a:pt x="1959762" y="5546089"/>
                  </a:lnTo>
                  <a:lnTo>
                    <a:pt x="1907196" y="5656249"/>
                  </a:lnTo>
                  <a:lnTo>
                    <a:pt x="1852472" y="5764974"/>
                  </a:lnTo>
                  <a:lnTo>
                    <a:pt x="1794878" y="5872251"/>
                  </a:lnTo>
                  <a:lnTo>
                    <a:pt x="1734400" y="5977369"/>
                  </a:lnTo>
                  <a:lnTo>
                    <a:pt x="1671040" y="6081775"/>
                  </a:lnTo>
                  <a:lnTo>
                    <a:pt x="1605521" y="6184010"/>
                  </a:lnTo>
                  <a:lnTo>
                    <a:pt x="1537118" y="6284810"/>
                  </a:lnTo>
                  <a:lnTo>
                    <a:pt x="1466557" y="6384162"/>
                  </a:lnTo>
                  <a:lnTo>
                    <a:pt x="1393126" y="6481368"/>
                  </a:lnTo>
                  <a:lnTo>
                    <a:pt x="1317523" y="6576402"/>
                  </a:lnTo>
                  <a:lnTo>
                    <a:pt x="1239762" y="6670001"/>
                  </a:lnTo>
                  <a:lnTo>
                    <a:pt x="1159122" y="6760717"/>
                  </a:lnTo>
                  <a:lnTo>
                    <a:pt x="1076324" y="6850011"/>
                  </a:lnTo>
                  <a:lnTo>
                    <a:pt x="991364" y="6937120"/>
                  </a:lnTo>
                  <a:lnTo>
                    <a:pt x="904245" y="7022083"/>
                  </a:lnTo>
                  <a:lnTo>
                    <a:pt x="814962" y="7104887"/>
                  </a:lnTo>
                  <a:lnTo>
                    <a:pt x="723527" y="7185519"/>
                  </a:lnTo>
                  <a:lnTo>
                    <a:pt x="630643" y="7264005"/>
                  </a:lnTo>
                  <a:lnTo>
                    <a:pt x="534888" y="7339596"/>
                  </a:lnTo>
                  <a:lnTo>
                    <a:pt x="437688" y="7412316"/>
                  </a:lnTo>
                  <a:lnTo>
                    <a:pt x="339050" y="7483601"/>
                  </a:lnTo>
                  <a:lnTo>
                    <a:pt x="238249" y="7552003"/>
                  </a:lnTo>
                  <a:lnTo>
                    <a:pt x="136009" y="7617523"/>
                  </a:lnTo>
                  <a:lnTo>
                    <a:pt x="31611" y="7680159"/>
                  </a:lnTo>
                  <a:lnTo>
                    <a:pt x="0" y="76983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46195" y="6161761"/>
              <a:ext cx="2741930" cy="4125595"/>
            </a:xfrm>
            <a:custGeom>
              <a:avLst/>
              <a:gdLst/>
              <a:ahLst/>
              <a:cxnLst/>
              <a:rect l="l" t="t" r="r" b="b"/>
              <a:pathLst>
                <a:path w="2741930" h="4125595">
                  <a:moveTo>
                    <a:pt x="761" y="2414142"/>
                  </a:moveTo>
                  <a:lnTo>
                    <a:pt x="4317" y="2288146"/>
                  </a:lnTo>
                  <a:lnTo>
                    <a:pt x="13715" y="2162149"/>
                  </a:lnTo>
                  <a:lnTo>
                    <a:pt x="30225" y="2036863"/>
                  </a:lnTo>
                  <a:lnTo>
                    <a:pt x="53339" y="1912302"/>
                  </a:lnTo>
                  <a:lnTo>
                    <a:pt x="82803" y="1789188"/>
                  </a:lnTo>
                  <a:lnTo>
                    <a:pt x="118871" y="1668233"/>
                  </a:lnTo>
                  <a:lnTo>
                    <a:pt x="160654" y="1549425"/>
                  </a:lnTo>
                  <a:lnTo>
                    <a:pt x="208787" y="1432788"/>
                  </a:lnTo>
                  <a:lnTo>
                    <a:pt x="263524" y="1318310"/>
                  </a:lnTo>
                  <a:lnTo>
                    <a:pt x="324103" y="1207427"/>
                  </a:lnTo>
                  <a:lnTo>
                    <a:pt x="389508" y="1099426"/>
                  </a:lnTo>
                  <a:lnTo>
                    <a:pt x="461517" y="995756"/>
                  </a:lnTo>
                  <a:lnTo>
                    <a:pt x="538606" y="894956"/>
                  </a:lnTo>
                  <a:lnTo>
                    <a:pt x="620648" y="799198"/>
                  </a:lnTo>
                  <a:lnTo>
                    <a:pt x="707135" y="707034"/>
                  </a:lnTo>
                  <a:lnTo>
                    <a:pt x="799210" y="620636"/>
                  </a:lnTo>
                  <a:lnTo>
                    <a:pt x="894968" y="538556"/>
                  </a:lnTo>
                  <a:lnTo>
                    <a:pt x="995044" y="461517"/>
                  </a:lnTo>
                  <a:lnTo>
                    <a:pt x="1099438" y="389521"/>
                  </a:lnTo>
                  <a:lnTo>
                    <a:pt x="1207515" y="324002"/>
                  </a:lnTo>
                  <a:lnTo>
                    <a:pt x="1318386" y="263524"/>
                  </a:lnTo>
                  <a:lnTo>
                    <a:pt x="1432178" y="208800"/>
                  </a:lnTo>
                  <a:lnTo>
                    <a:pt x="1548764" y="160566"/>
                  </a:lnTo>
                  <a:lnTo>
                    <a:pt x="1668271" y="118084"/>
                  </a:lnTo>
                  <a:lnTo>
                    <a:pt x="1789175" y="82080"/>
                  </a:lnTo>
                  <a:lnTo>
                    <a:pt x="1912365" y="52565"/>
                  </a:lnTo>
                  <a:lnTo>
                    <a:pt x="2036190" y="29527"/>
                  </a:lnTo>
                  <a:lnTo>
                    <a:pt x="2162174" y="12966"/>
                  </a:lnTo>
                  <a:lnTo>
                    <a:pt x="2288158" y="3606"/>
                  </a:lnTo>
                  <a:lnTo>
                    <a:pt x="2414142" y="0"/>
                  </a:lnTo>
                  <a:lnTo>
                    <a:pt x="2540126" y="3606"/>
                  </a:lnTo>
                  <a:lnTo>
                    <a:pt x="2666237" y="12966"/>
                  </a:lnTo>
                  <a:lnTo>
                    <a:pt x="2741853" y="22967"/>
                  </a:lnTo>
                </a:path>
                <a:path w="2741930" h="4125595">
                  <a:moveTo>
                    <a:pt x="712106" y="4125237"/>
                  </a:moveTo>
                  <a:lnTo>
                    <a:pt x="620648" y="4029094"/>
                  </a:lnTo>
                  <a:lnTo>
                    <a:pt x="538606" y="3933338"/>
                  </a:lnTo>
                  <a:lnTo>
                    <a:pt x="461517" y="3832537"/>
                  </a:lnTo>
                  <a:lnTo>
                    <a:pt x="389508" y="3728858"/>
                  </a:lnTo>
                  <a:lnTo>
                    <a:pt x="324103" y="3620858"/>
                  </a:lnTo>
                  <a:lnTo>
                    <a:pt x="263524" y="3509976"/>
                  </a:lnTo>
                  <a:lnTo>
                    <a:pt x="208787" y="3395498"/>
                  </a:lnTo>
                  <a:lnTo>
                    <a:pt x="160654" y="3278861"/>
                  </a:lnTo>
                  <a:lnTo>
                    <a:pt x="118109" y="3160062"/>
                  </a:lnTo>
                  <a:lnTo>
                    <a:pt x="82168" y="3039099"/>
                  </a:lnTo>
                  <a:lnTo>
                    <a:pt x="52577" y="2915983"/>
                  </a:lnTo>
                  <a:lnTo>
                    <a:pt x="29590" y="2791421"/>
                  </a:lnTo>
                  <a:lnTo>
                    <a:pt x="12953" y="2666148"/>
                  </a:lnTo>
                  <a:lnTo>
                    <a:pt x="3682" y="2540139"/>
                  </a:lnTo>
                  <a:lnTo>
                    <a:pt x="0" y="2414142"/>
                  </a:lnTo>
                  <a:lnTo>
                    <a:pt x="761" y="2414142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80066" y="5873013"/>
              <a:ext cx="95034" cy="24117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65664" y="5741263"/>
              <a:ext cx="109435" cy="109435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6037110" y="1368259"/>
            <a:ext cx="628777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400" spc="-315" dirty="0"/>
              <a:t>Thanks!</a:t>
            </a:r>
            <a:endParaRPr sz="14400"/>
          </a:p>
        </p:txBody>
      </p:sp>
      <p:sp>
        <p:nvSpPr>
          <p:cNvPr id="24" name="object 24"/>
          <p:cNvSpPr txBox="1"/>
          <p:nvPr/>
        </p:nvSpPr>
        <p:spPr>
          <a:xfrm>
            <a:off x="7188414" y="3724031"/>
            <a:ext cx="3913504" cy="3699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endParaRPr sz="23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42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172</Words>
  <Application>Microsoft Office PowerPoint</Application>
  <PresentationFormat>Custom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Microsoft Sans Serif</vt:lpstr>
      <vt:lpstr>Trebuchet MS</vt:lpstr>
      <vt:lpstr>Office Theme</vt:lpstr>
      <vt:lpstr>PowerPoint Presentation</vt:lpstr>
      <vt:lpstr>NAVIGATING THE FUTURE: TREND-DEMAND FORECASTING</vt:lpstr>
      <vt:lpstr>UNDERSTANDING MARKET TRENDS AND PATTERNS</vt:lpstr>
      <vt:lpstr>FORECASTING TECHNIQUES FOR STRATEGIC INSIGHTS</vt:lpstr>
      <vt:lpstr>INTEGRATING FORECASTING INTO DECISION-MAKING</vt:lpstr>
      <vt:lpstr>CASE STUDIES: SUCCESSFUL TREND-DEMAND FORECASTING</vt:lpstr>
      <vt:lpstr>NAVIGATING THE FUTURE WITH CONFIDENCE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1</cp:revision>
  <dcterms:created xsi:type="dcterms:W3CDTF">2024-07-15T10:10:02Z</dcterms:created>
  <dcterms:modified xsi:type="dcterms:W3CDTF">2024-07-15T10:12:51Z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2024-07-15T00:00:00Z</vt:filetime>
  </property>
  <property fmtid="{D5CDD505-2E9C-101B-9397-08002B2CF9AE}" pid="5" name="Producer">
    <vt:lpwstr>GPL Ghostscript 10.02.0</vt:lpwstr>
  </property>
</Properties>
</file>