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86" r:id="rId2"/>
  </p:sldMasterIdLst>
  <p:notesMasterIdLst>
    <p:notesMasterId r:id="rId4"/>
  </p:notesMasterIdLst>
  <p:sldIdLst>
    <p:sldId id="256" r:id="rId3"/>
  </p:sldIdLst>
  <p:sldSz cx="21383625" cy="30240288"/>
  <p:notesSz cx="7099300" cy="10234613"/>
  <p:defaultTextStyle>
    <a:defPPr>
      <a:defRPr lang="en-GB"/>
    </a:defPPr>
    <a:lvl1pPr algn="l" defTabSz="284163" rtl="0" eaLnBrk="0" fontAlgn="base" hangingPunct="0">
      <a:spcBef>
        <a:spcPct val="0"/>
      </a:spcBef>
      <a:spcAft>
        <a:spcPct val="0"/>
      </a:spcAft>
      <a:defRPr sz="2800" kern="1200">
        <a:solidFill>
          <a:schemeClr val="bg1"/>
        </a:solidFill>
        <a:latin typeface="Arial" panose="020B0604020202020204" pitchFamily="34" charset="0"/>
        <a:ea typeface="+mn-ea"/>
        <a:cs typeface="Angsana New" panose="02020603050405020304" pitchFamily="18" charset="-34"/>
      </a:defRPr>
    </a:lvl1pPr>
    <a:lvl2pPr marL="460375" indent="-176213" algn="l" defTabSz="284163" rtl="0" eaLnBrk="0" fontAlgn="base" hangingPunct="0">
      <a:spcBef>
        <a:spcPct val="0"/>
      </a:spcBef>
      <a:spcAft>
        <a:spcPct val="0"/>
      </a:spcAft>
      <a:defRPr sz="2800" kern="1200">
        <a:solidFill>
          <a:schemeClr val="bg1"/>
        </a:solidFill>
        <a:latin typeface="Arial" panose="020B0604020202020204" pitchFamily="34" charset="0"/>
        <a:ea typeface="+mn-ea"/>
        <a:cs typeface="Angsana New" panose="02020603050405020304" pitchFamily="18" charset="-34"/>
      </a:defRPr>
    </a:lvl2pPr>
    <a:lvl3pPr marL="711200" indent="-141288" algn="l" defTabSz="284163" rtl="0" eaLnBrk="0" fontAlgn="base" hangingPunct="0">
      <a:spcBef>
        <a:spcPct val="0"/>
      </a:spcBef>
      <a:spcAft>
        <a:spcPct val="0"/>
      </a:spcAft>
      <a:defRPr sz="2800" kern="1200">
        <a:solidFill>
          <a:schemeClr val="bg1"/>
        </a:solidFill>
        <a:latin typeface="Arial" panose="020B0604020202020204" pitchFamily="34" charset="0"/>
        <a:ea typeface="+mn-ea"/>
        <a:cs typeface="Angsana New" panose="02020603050405020304" pitchFamily="18" charset="-34"/>
      </a:defRPr>
    </a:lvl3pPr>
    <a:lvl4pPr marL="996950" indent="-141288" algn="l" defTabSz="284163" rtl="0" eaLnBrk="0" fontAlgn="base" hangingPunct="0">
      <a:spcBef>
        <a:spcPct val="0"/>
      </a:spcBef>
      <a:spcAft>
        <a:spcPct val="0"/>
      </a:spcAft>
      <a:defRPr sz="2800" kern="1200">
        <a:solidFill>
          <a:schemeClr val="bg1"/>
        </a:solidFill>
        <a:latin typeface="Arial" panose="020B0604020202020204" pitchFamily="34" charset="0"/>
        <a:ea typeface="+mn-ea"/>
        <a:cs typeface="Angsana New" panose="02020603050405020304" pitchFamily="18" charset="-34"/>
      </a:defRPr>
    </a:lvl4pPr>
    <a:lvl5pPr marL="1281113" indent="-141288" algn="l" defTabSz="284163" rtl="0" eaLnBrk="0" fontAlgn="base" hangingPunct="0">
      <a:spcBef>
        <a:spcPct val="0"/>
      </a:spcBef>
      <a:spcAft>
        <a:spcPct val="0"/>
      </a:spcAft>
      <a:defRPr sz="2800" kern="1200">
        <a:solidFill>
          <a:schemeClr val="bg1"/>
        </a:solidFill>
        <a:latin typeface="Arial" panose="020B0604020202020204" pitchFamily="34" charset="0"/>
        <a:ea typeface="+mn-ea"/>
        <a:cs typeface="Angsana New" panose="02020603050405020304" pitchFamily="18" charset="-34"/>
      </a:defRPr>
    </a:lvl5pPr>
    <a:lvl6pPr marL="2286000" algn="l" defTabSz="914400" rtl="0" eaLnBrk="1" latinLnBrk="0" hangingPunct="1">
      <a:defRPr sz="2800" kern="1200">
        <a:solidFill>
          <a:schemeClr val="bg1"/>
        </a:solidFill>
        <a:latin typeface="Arial" panose="020B0604020202020204" pitchFamily="34" charset="0"/>
        <a:ea typeface="+mn-ea"/>
        <a:cs typeface="Angsana New" panose="02020603050405020304" pitchFamily="18" charset="-34"/>
      </a:defRPr>
    </a:lvl6pPr>
    <a:lvl7pPr marL="2743200" algn="l" defTabSz="914400" rtl="0" eaLnBrk="1" latinLnBrk="0" hangingPunct="1">
      <a:defRPr sz="2800" kern="1200">
        <a:solidFill>
          <a:schemeClr val="bg1"/>
        </a:solidFill>
        <a:latin typeface="Arial" panose="020B0604020202020204" pitchFamily="34" charset="0"/>
        <a:ea typeface="+mn-ea"/>
        <a:cs typeface="Angsana New" panose="02020603050405020304" pitchFamily="18" charset="-34"/>
      </a:defRPr>
    </a:lvl7pPr>
    <a:lvl8pPr marL="3200400" algn="l" defTabSz="914400" rtl="0" eaLnBrk="1" latinLnBrk="0" hangingPunct="1">
      <a:defRPr sz="2800" kern="1200">
        <a:solidFill>
          <a:schemeClr val="bg1"/>
        </a:solidFill>
        <a:latin typeface="Arial" panose="020B0604020202020204" pitchFamily="34" charset="0"/>
        <a:ea typeface="+mn-ea"/>
        <a:cs typeface="Angsana New" panose="02020603050405020304" pitchFamily="18" charset="-34"/>
      </a:defRPr>
    </a:lvl8pPr>
    <a:lvl9pPr marL="3657600" algn="l" defTabSz="914400" rtl="0" eaLnBrk="1" latinLnBrk="0" hangingPunct="1">
      <a:defRPr sz="2800" kern="1200">
        <a:solidFill>
          <a:schemeClr val="bg1"/>
        </a:solidFill>
        <a:latin typeface="Arial" panose="020B0604020202020204" pitchFamily="34" charset="0"/>
        <a:ea typeface="+mn-ea"/>
        <a:cs typeface="Angsana New" panose="02020603050405020304" pitchFamily="18" charset="-34"/>
      </a:defRPr>
    </a:lvl9pPr>
  </p:defaultTextStyle>
  <p:extLst>
    <p:ext uri="{EFAFB233-063F-42B5-8137-9DF3F51BA10A}">
      <p15:sldGuideLst xmlns:p15="http://schemas.microsoft.com/office/powerpoint/2012/main">
        <p15:guide id="1" orient="horz" pos="1297">
          <p15:clr>
            <a:srgbClr val="A4A3A4"/>
          </p15:clr>
        </p15:guide>
        <p15:guide id="2" pos="190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A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51" autoAdjust="0"/>
    <p:restoredTop sz="90818" autoAdjust="0"/>
  </p:normalViewPr>
  <p:slideViewPr>
    <p:cSldViewPr>
      <p:cViewPr>
        <p:scale>
          <a:sx n="50" d="100"/>
          <a:sy n="50" d="100"/>
        </p:scale>
        <p:origin x="318" y="-6624"/>
      </p:cViewPr>
      <p:guideLst>
        <p:guide orient="horz" pos="1297"/>
        <p:guide pos="1901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190750" y="777875"/>
            <a:ext cx="2713038" cy="383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3074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11200" y="4862513"/>
            <a:ext cx="5675313" cy="4603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th-TH" noProof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079750" cy="509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286207"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784078" algn="l"/>
                <a:tab pos="1568155" algn="l"/>
                <a:tab pos="2352234" algn="l"/>
                <a:tab pos="3136311" algn="l"/>
              </a:tabLst>
              <a:defRPr sz="15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017963" y="0"/>
            <a:ext cx="3079750" cy="509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defTabSz="286207"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784078" algn="l"/>
                <a:tab pos="1568155" algn="l"/>
                <a:tab pos="2352234" algn="l"/>
                <a:tab pos="3136311" algn="l"/>
              </a:tabLst>
              <a:defRPr sz="15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9721850"/>
            <a:ext cx="3079750" cy="5111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defTabSz="286207"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784078" algn="l"/>
                <a:tab pos="1568155" algn="l"/>
                <a:tab pos="2352234" algn="l"/>
                <a:tab pos="3136311" algn="l"/>
              </a:tabLst>
              <a:defRPr sz="15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017963" y="9721850"/>
            <a:ext cx="3079750" cy="5111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285750"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82638" algn="l"/>
                <a:tab pos="1566863" algn="l"/>
                <a:tab pos="2351088" algn="l"/>
                <a:tab pos="3135313" algn="l"/>
              </a:tabLst>
              <a:defRPr sz="1500" smtClean="0">
                <a:solidFill>
                  <a:srgbClr val="000000"/>
                </a:solidFill>
                <a:latin typeface="Times New Roman" panose="02020603050405020304" pitchFamily="18" charset="0"/>
                <a:ea typeface="Arial Unicode MS" pitchFamily="34" charset="-128"/>
              </a:defRPr>
            </a:lvl1pPr>
          </a:lstStyle>
          <a:p>
            <a:pPr>
              <a:defRPr/>
            </a:pPr>
            <a:fld id="{708C151C-2637-477E-A7B9-F540C86BF656}" type="slidenum">
              <a:rPr lang="en-US" altLang="th-TH"/>
              <a:pPr>
                <a:defRPr/>
              </a:pPr>
              <a:t>‹#›</a:t>
            </a:fld>
            <a:endParaRPr lang="en-US" alt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2841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7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2841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7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2841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7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2841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7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2841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7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1424883" algn="l" defTabSz="569953" rtl="0" eaLnBrk="1" latinLnBrk="0" hangingPunct="1">
      <a:defRPr sz="1095" kern="1200">
        <a:solidFill>
          <a:schemeClr val="tx1"/>
        </a:solidFill>
        <a:latin typeface="+mn-lt"/>
        <a:ea typeface="+mn-ea"/>
        <a:cs typeface="+mn-cs"/>
      </a:defRPr>
    </a:lvl6pPr>
    <a:lvl7pPr marL="1709859" algn="l" defTabSz="569953" rtl="0" eaLnBrk="1" latinLnBrk="0" hangingPunct="1">
      <a:defRPr sz="1095" kern="1200">
        <a:solidFill>
          <a:schemeClr val="tx1"/>
        </a:solidFill>
        <a:latin typeface="+mn-lt"/>
        <a:ea typeface="+mn-ea"/>
        <a:cs typeface="+mn-cs"/>
      </a:defRPr>
    </a:lvl7pPr>
    <a:lvl8pPr marL="1994835" algn="l" defTabSz="569953" rtl="0" eaLnBrk="1" latinLnBrk="0" hangingPunct="1">
      <a:defRPr sz="1095" kern="1200">
        <a:solidFill>
          <a:schemeClr val="tx1"/>
        </a:solidFill>
        <a:latin typeface="+mn-lt"/>
        <a:ea typeface="+mn-ea"/>
        <a:cs typeface="+mn-cs"/>
      </a:defRPr>
    </a:lvl8pPr>
    <a:lvl9pPr marL="2279812" algn="l" defTabSz="569953" rtl="0" eaLnBrk="1" latinLnBrk="0" hangingPunct="1">
      <a:defRPr sz="109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3725" algn="l"/>
              </a:tabLst>
              <a:defRPr sz="7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defTabSz="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3725" algn="l"/>
              </a:tabLst>
              <a:defRPr sz="7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defTabSz="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3725" algn="l"/>
              </a:tabLst>
              <a:defRPr sz="7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defTabSz="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3725" algn="l"/>
              </a:tabLst>
              <a:defRPr sz="7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defTabSz="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3725" algn="l"/>
              </a:tabLst>
              <a:defRPr sz="7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2857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3725" algn="l"/>
              </a:tabLst>
              <a:defRPr sz="7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2857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3725" algn="l"/>
              </a:tabLst>
              <a:defRPr sz="7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2857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3725" algn="l"/>
              </a:tabLst>
              <a:defRPr sz="7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2857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3725" algn="l"/>
              </a:tabLst>
              <a:defRPr sz="7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D63ECCC-9049-4F99-86C3-5E5C0077B872}" type="slidenum">
              <a:rPr lang="en-US" altLang="th-TH" sz="1500"/>
              <a:pPr>
                <a:spcBef>
                  <a:spcPct val="0"/>
                </a:spcBef>
              </a:pPr>
              <a:t>1</a:t>
            </a:fld>
            <a:endParaRPr lang="en-US" altLang="th-TH" sz="1500"/>
          </a:p>
        </p:txBody>
      </p:sp>
      <p:sp>
        <p:nvSpPr>
          <p:cNvPr id="81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90750" y="777875"/>
            <a:ext cx="2714625" cy="3838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1200" y="4862513"/>
            <a:ext cx="5676900" cy="4605337"/>
          </a:xfrm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284521">
              <a:defRPr/>
            </a:pPr>
            <a:endParaRPr lang="th-TH" sz="797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720" y="9394181"/>
            <a:ext cx="18176186" cy="648189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7440" y="17136449"/>
            <a:ext cx="14968746" cy="7727979"/>
          </a:xfrm>
        </p:spPr>
        <p:txBody>
          <a:bodyPr/>
          <a:lstStyle>
            <a:lvl1pPr marL="0" indent="0" algn="ctr">
              <a:buNone/>
              <a:defRPr/>
            </a:lvl1pPr>
            <a:lvl2pPr marL="283316" indent="0" algn="ctr">
              <a:buNone/>
              <a:defRPr/>
            </a:lvl2pPr>
            <a:lvl3pPr marL="566633" indent="0" algn="ctr">
              <a:buNone/>
              <a:defRPr/>
            </a:lvl3pPr>
            <a:lvl4pPr marL="849950" indent="0" algn="ctr">
              <a:buNone/>
              <a:defRPr/>
            </a:lvl4pPr>
            <a:lvl5pPr marL="1133266" indent="0" algn="ctr">
              <a:buNone/>
              <a:defRPr/>
            </a:lvl5pPr>
            <a:lvl6pPr marL="1416583" indent="0" algn="ctr">
              <a:buNone/>
              <a:defRPr/>
            </a:lvl6pPr>
            <a:lvl7pPr marL="1699899" indent="0" algn="ctr">
              <a:buNone/>
              <a:defRPr/>
            </a:lvl7pPr>
            <a:lvl8pPr marL="1983215" indent="0" algn="ctr">
              <a:buNone/>
              <a:defRPr/>
            </a:lvl8pPr>
            <a:lvl9pPr marL="2266532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C2F691-F6FE-48F6-9446-D18E4AB272DC}" type="slidenum">
              <a:rPr lang="en-US" altLang="th-TH"/>
              <a:pPr>
                <a:defRPr/>
              </a:pPr>
              <a:t>‹#›</a:t>
            </a:fld>
            <a:endParaRPr lang="en-US" altLang="th-TH"/>
          </a:p>
        </p:txBody>
      </p:sp>
    </p:spTree>
    <p:extLst>
      <p:ext uri="{BB962C8B-B14F-4D97-AF65-F5344CB8AC3E}">
        <p14:creationId xmlns:p14="http://schemas.microsoft.com/office/powerpoint/2010/main" val="1882347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96DE06-0F78-4BFC-BFE3-383E01AC260D}" type="slidenum">
              <a:rPr lang="en-US" altLang="th-TH"/>
              <a:pPr>
                <a:defRPr/>
              </a:pPr>
              <a:t>‹#›</a:t>
            </a:fld>
            <a:endParaRPr lang="en-US" altLang="th-TH"/>
          </a:p>
        </p:txBody>
      </p:sp>
    </p:spTree>
    <p:extLst>
      <p:ext uri="{BB962C8B-B14F-4D97-AF65-F5344CB8AC3E}">
        <p14:creationId xmlns:p14="http://schemas.microsoft.com/office/powerpoint/2010/main" val="4113294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501925" y="1209878"/>
            <a:ext cx="4810111" cy="25802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8449" y="1209878"/>
            <a:ext cx="14332916" cy="2580279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34FF12-6A97-49B4-BB06-10C6C92387CD}" type="slidenum">
              <a:rPr lang="en-US" altLang="th-TH"/>
              <a:pPr>
                <a:defRPr/>
              </a:pPr>
              <a:t>‹#›</a:t>
            </a:fld>
            <a:endParaRPr lang="en-US" altLang="th-TH"/>
          </a:p>
        </p:txBody>
      </p:sp>
    </p:spTree>
    <p:extLst>
      <p:ext uri="{BB962C8B-B14F-4D97-AF65-F5344CB8AC3E}">
        <p14:creationId xmlns:p14="http://schemas.microsoft.com/office/powerpoint/2010/main" val="15455643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1247378" y="6048059"/>
            <a:ext cx="18361407" cy="8064076"/>
          </a:xfrm>
          <a:ln>
            <a:noFill/>
          </a:ln>
        </p:spPr>
        <p:txBody>
          <a:bodyPr tIns="0" rIns="59245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18016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1247379" y="14236201"/>
            <a:ext cx="18368534" cy="7728074"/>
          </a:xfrm>
        </p:spPr>
        <p:txBody>
          <a:bodyPr lIns="0" rIns="59245"/>
          <a:lstStyle>
            <a:lvl1pPr marL="0" marR="146616" indent="0" algn="r">
              <a:buNone/>
              <a:defRPr>
                <a:solidFill>
                  <a:schemeClr val="tx1"/>
                </a:solidFill>
              </a:defRPr>
            </a:lvl1pPr>
            <a:lvl2pPr marL="1466163" indent="0" algn="ctr">
              <a:buNone/>
            </a:lvl2pPr>
            <a:lvl3pPr marL="2932326" indent="0" algn="ctr">
              <a:buNone/>
            </a:lvl3pPr>
            <a:lvl4pPr marL="4398489" indent="0" algn="ctr">
              <a:buNone/>
            </a:lvl4pPr>
            <a:lvl5pPr marL="5864652" indent="0" algn="ctr">
              <a:buNone/>
            </a:lvl5pPr>
            <a:lvl6pPr marL="7330814" indent="0" algn="ctr">
              <a:buNone/>
            </a:lvl6pPr>
            <a:lvl7pPr marL="8796978" indent="0" algn="ctr">
              <a:buNone/>
            </a:lvl7pPr>
            <a:lvl8pPr marL="10263141" indent="0" algn="ctr">
              <a:buNone/>
            </a:lvl8pPr>
            <a:lvl9pPr marL="11729303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C8C8C8"/>
                </a:solidFill>
              </a:defRPr>
            </a:lvl1pPr>
          </a:lstStyle>
          <a:p>
            <a:pPr>
              <a:defRPr/>
            </a:pPr>
            <a:fld id="{2DAA1217-29F9-4BD6-BA16-EFF8C63EEAE4}" type="slidenum">
              <a:rPr lang="en-US" altLang="th-TH"/>
              <a:pPr>
                <a:defRPr/>
              </a:pPr>
              <a:t>‹#›</a:t>
            </a:fld>
            <a:endParaRPr lang="en-US" altLang="th-TH"/>
          </a:p>
        </p:txBody>
      </p:sp>
    </p:spTree>
    <p:extLst>
      <p:ext uri="{BB962C8B-B14F-4D97-AF65-F5344CB8AC3E}">
        <p14:creationId xmlns:p14="http://schemas.microsoft.com/office/powerpoint/2010/main" val="350377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EB8C7B-CE4E-47F8-9B15-0D0BB95036B1}" type="slidenum">
              <a:rPr lang="en-US" altLang="th-TH"/>
              <a:pPr>
                <a:defRPr/>
              </a:pPr>
              <a:t>‹#›</a:t>
            </a:fld>
            <a:endParaRPr lang="en-US" altLang="th-TH"/>
          </a:p>
        </p:txBody>
      </p:sp>
    </p:spTree>
    <p:extLst>
      <p:ext uri="{BB962C8B-B14F-4D97-AF65-F5344CB8AC3E}">
        <p14:creationId xmlns:p14="http://schemas.microsoft.com/office/powerpoint/2010/main" val="25104091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0251" y="5806136"/>
            <a:ext cx="18176081" cy="6007737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18016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0251" y="11926192"/>
            <a:ext cx="18176081" cy="6657061"/>
          </a:xfrm>
        </p:spPr>
        <p:txBody>
          <a:bodyPr lIns="148112" rIns="148112"/>
          <a:lstStyle>
            <a:lvl1pPr marL="0" indent="0">
              <a:buNone/>
              <a:defRPr sz="7028">
                <a:solidFill>
                  <a:schemeClr val="tx1"/>
                </a:solidFill>
              </a:defRPr>
            </a:lvl1pPr>
            <a:lvl2pPr>
              <a:buNone/>
              <a:defRPr sz="5741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5147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4455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4455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C8C8C8"/>
                </a:solidFill>
              </a:defRPr>
            </a:lvl1pPr>
          </a:lstStyle>
          <a:p>
            <a:pPr>
              <a:defRPr/>
            </a:pPr>
            <a:fld id="{BDD46776-25F3-4D0A-83F6-EC2DE325CA3C}" type="slidenum">
              <a:rPr lang="en-US" altLang="th-TH"/>
              <a:pPr>
                <a:defRPr/>
              </a:pPr>
              <a:t>‹#›</a:t>
            </a:fld>
            <a:endParaRPr lang="en-US" altLang="th-TH"/>
          </a:p>
        </p:txBody>
      </p:sp>
    </p:spTree>
    <p:extLst>
      <p:ext uri="{BB962C8B-B14F-4D97-AF65-F5344CB8AC3E}">
        <p14:creationId xmlns:p14="http://schemas.microsoft.com/office/powerpoint/2010/main" val="32096068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182" y="3104670"/>
            <a:ext cx="19245263" cy="504004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182" y="8466597"/>
            <a:ext cx="9444435" cy="19555386"/>
          </a:xfrm>
        </p:spPr>
        <p:txBody>
          <a:bodyPr/>
          <a:lstStyle>
            <a:lvl1pPr>
              <a:defRPr sz="8414"/>
            </a:lvl1pPr>
            <a:lvl2pPr>
              <a:defRPr sz="7721"/>
            </a:lvl2pPr>
            <a:lvl3pPr>
              <a:defRPr sz="6434"/>
            </a:lvl3pPr>
            <a:lvl4pPr>
              <a:defRPr sz="5741"/>
            </a:lvl4pPr>
            <a:lvl5pPr>
              <a:defRPr sz="574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70010" y="8466597"/>
            <a:ext cx="9444435" cy="19555386"/>
          </a:xfrm>
        </p:spPr>
        <p:txBody>
          <a:bodyPr/>
          <a:lstStyle>
            <a:lvl1pPr>
              <a:defRPr sz="8414"/>
            </a:lvl1pPr>
            <a:lvl2pPr>
              <a:defRPr sz="7721"/>
            </a:lvl2pPr>
            <a:lvl3pPr>
              <a:defRPr sz="6434"/>
            </a:lvl3pPr>
            <a:lvl4pPr>
              <a:defRPr sz="5741"/>
            </a:lvl4pPr>
            <a:lvl5pPr>
              <a:defRPr sz="574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A58732-0F37-4A39-A3F5-2FDB550F9E66}" type="slidenum">
              <a:rPr lang="en-US" altLang="th-TH"/>
              <a:pPr>
                <a:defRPr/>
              </a:pPr>
              <a:t>‹#›</a:t>
            </a:fld>
            <a:endParaRPr lang="en-US" altLang="th-TH"/>
          </a:p>
        </p:txBody>
      </p:sp>
    </p:spTree>
    <p:extLst>
      <p:ext uri="{BB962C8B-B14F-4D97-AF65-F5344CB8AC3E}">
        <p14:creationId xmlns:p14="http://schemas.microsoft.com/office/powerpoint/2010/main" val="23130983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182" y="3104670"/>
            <a:ext cx="19245263" cy="504004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181" y="8180699"/>
            <a:ext cx="9448148" cy="2907407"/>
          </a:xfrm>
        </p:spPr>
        <p:txBody>
          <a:bodyPr lIns="148112" tIns="0" rIns="148112" bIns="0" anchor="ctr">
            <a:noAutofit/>
          </a:bodyPr>
          <a:lstStyle>
            <a:lvl1pPr marL="0" indent="0">
              <a:buNone/>
              <a:defRPr sz="7721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6434" b="1"/>
            </a:lvl2pPr>
            <a:lvl3pPr>
              <a:buNone/>
              <a:defRPr sz="5741" b="1"/>
            </a:lvl3pPr>
            <a:lvl4pPr>
              <a:buNone/>
              <a:defRPr sz="5147" b="1"/>
            </a:lvl4pPr>
            <a:lvl5pPr>
              <a:buNone/>
              <a:defRPr sz="5147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0862586" y="8200584"/>
            <a:ext cx="9451859" cy="2887524"/>
          </a:xfrm>
        </p:spPr>
        <p:txBody>
          <a:bodyPr lIns="148112" tIns="0" rIns="148112" bIns="0" anchor="ctr"/>
          <a:lstStyle>
            <a:lvl1pPr marL="0" indent="0">
              <a:buNone/>
              <a:defRPr sz="7721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6434" b="1"/>
            </a:lvl2pPr>
            <a:lvl3pPr>
              <a:buNone/>
              <a:defRPr sz="5741" b="1"/>
            </a:lvl3pPr>
            <a:lvl4pPr>
              <a:buNone/>
              <a:defRPr sz="5147" b="1"/>
            </a:lvl4pPr>
            <a:lvl5pPr>
              <a:buNone/>
              <a:defRPr sz="5147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1069181" y="11088106"/>
            <a:ext cx="9448148" cy="16957667"/>
          </a:xfrm>
        </p:spPr>
        <p:txBody>
          <a:bodyPr tIns="0"/>
          <a:lstStyle>
            <a:lvl1pPr>
              <a:defRPr sz="7028"/>
            </a:lvl1pPr>
            <a:lvl2pPr>
              <a:defRPr sz="6434"/>
            </a:lvl2pPr>
            <a:lvl3pPr>
              <a:defRPr sz="5741"/>
            </a:lvl3pPr>
            <a:lvl4pPr>
              <a:defRPr sz="5147"/>
            </a:lvl4pPr>
            <a:lvl5pPr>
              <a:defRPr sz="514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62586" y="11088106"/>
            <a:ext cx="9451859" cy="16957667"/>
          </a:xfrm>
        </p:spPr>
        <p:txBody>
          <a:bodyPr tIns="0"/>
          <a:lstStyle>
            <a:lvl1pPr>
              <a:defRPr sz="7028"/>
            </a:lvl1pPr>
            <a:lvl2pPr>
              <a:defRPr sz="6434"/>
            </a:lvl2pPr>
            <a:lvl3pPr>
              <a:defRPr sz="5741"/>
            </a:lvl3pPr>
            <a:lvl4pPr>
              <a:defRPr sz="5147"/>
            </a:lvl4pPr>
            <a:lvl5pPr>
              <a:defRPr sz="514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F7289A-94D3-4B7E-921F-B37020098BFF}" type="slidenum">
              <a:rPr lang="en-US" altLang="th-TH"/>
              <a:pPr>
                <a:defRPr/>
              </a:pPr>
              <a:t>‹#›</a:t>
            </a:fld>
            <a:endParaRPr lang="en-US" altLang="th-TH"/>
          </a:p>
        </p:txBody>
      </p:sp>
    </p:spTree>
    <p:extLst>
      <p:ext uri="{BB962C8B-B14F-4D97-AF65-F5344CB8AC3E}">
        <p14:creationId xmlns:p14="http://schemas.microsoft.com/office/powerpoint/2010/main" val="2917140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182" y="3104670"/>
            <a:ext cx="19423460" cy="5040048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16036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CB61BE-09FD-457C-A8C8-0494FEA3F966}" type="slidenum">
              <a:rPr lang="en-US" altLang="th-TH"/>
              <a:pPr>
                <a:defRPr/>
              </a:pPr>
              <a:t>‹#›</a:t>
            </a:fld>
            <a:endParaRPr lang="en-US" altLang="th-TH"/>
          </a:p>
        </p:txBody>
      </p:sp>
    </p:spTree>
    <p:extLst>
      <p:ext uri="{BB962C8B-B14F-4D97-AF65-F5344CB8AC3E}">
        <p14:creationId xmlns:p14="http://schemas.microsoft.com/office/powerpoint/2010/main" val="35209463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445AD8-4FEE-40B4-9D71-FA40A46566EE}" type="slidenum">
              <a:rPr lang="en-US" altLang="th-TH"/>
              <a:pPr>
                <a:defRPr/>
              </a:pPr>
              <a:t>‹#›</a:t>
            </a:fld>
            <a:endParaRPr lang="en-US" altLang="th-TH"/>
          </a:p>
        </p:txBody>
      </p:sp>
    </p:spTree>
    <p:extLst>
      <p:ext uri="{BB962C8B-B14F-4D97-AF65-F5344CB8AC3E}">
        <p14:creationId xmlns:p14="http://schemas.microsoft.com/office/powerpoint/2010/main" val="39393566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3772" y="2268030"/>
            <a:ext cx="6415088" cy="5124049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8414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603772" y="7392071"/>
            <a:ext cx="6415088" cy="20160192"/>
          </a:xfrm>
        </p:spPr>
        <p:txBody>
          <a:bodyPr lIns="59245" rIns="59245"/>
          <a:lstStyle>
            <a:lvl1pPr marL="0" indent="0" algn="l">
              <a:buNone/>
              <a:defRPr sz="4455"/>
            </a:lvl1pPr>
            <a:lvl2pPr indent="0" algn="l">
              <a:buNone/>
              <a:defRPr sz="3861"/>
            </a:lvl2pPr>
            <a:lvl3pPr indent="0" algn="l">
              <a:buNone/>
              <a:defRPr sz="3267"/>
            </a:lvl3pPr>
            <a:lvl4pPr indent="0" algn="l">
              <a:buNone/>
              <a:defRPr sz="2871"/>
            </a:lvl4pPr>
            <a:lvl5pPr indent="0" algn="l">
              <a:buNone/>
              <a:defRPr sz="287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60404" y="7392071"/>
            <a:ext cx="11954040" cy="20160192"/>
          </a:xfrm>
        </p:spPr>
        <p:txBody>
          <a:bodyPr tIns="0"/>
          <a:lstStyle>
            <a:lvl1pPr>
              <a:defRPr sz="9008"/>
            </a:lvl1pPr>
            <a:lvl2pPr>
              <a:defRPr sz="8414"/>
            </a:lvl2pPr>
            <a:lvl3pPr>
              <a:defRPr sz="7721"/>
            </a:lvl3pPr>
            <a:lvl4pPr>
              <a:defRPr sz="6434"/>
            </a:lvl4pPr>
            <a:lvl5pPr>
              <a:defRPr sz="574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82C07E-118D-4F38-AACD-A05C9C72CE75}" type="slidenum">
              <a:rPr lang="en-US" altLang="th-TH"/>
              <a:pPr>
                <a:defRPr/>
              </a:pPr>
              <a:t>‹#›</a:t>
            </a:fld>
            <a:endParaRPr lang="en-US" altLang="th-TH"/>
          </a:p>
        </p:txBody>
      </p:sp>
    </p:spTree>
    <p:extLst>
      <p:ext uri="{BB962C8B-B14F-4D97-AF65-F5344CB8AC3E}">
        <p14:creationId xmlns:p14="http://schemas.microsoft.com/office/powerpoint/2010/main" val="2725929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F5F7CF-2689-4BFA-91A2-542FAEB2FEC6}" type="slidenum">
              <a:rPr lang="en-US" altLang="th-TH"/>
              <a:pPr>
                <a:defRPr/>
              </a:pPr>
              <a:t>‹#›</a:t>
            </a:fld>
            <a:endParaRPr lang="en-US" altLang="th-TH"/>
          </a:p>
        </p:txBody>
      </p:sp>
    </p:spTree>
    <p:extLst>
      <p:ext uri="{BB962C8B-B14F-4D97-AF65-F5344CB8AC3E}">
        <p14:creationId xmlns:p14="http://schemas.microsoft.com/office/powerpoint/2010/main" val="42685656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13"/>
          <p:cNvSpPr/>
          <p:nvPr/>
        </p:nvSpPr>
        <p:spPr>
          <a:xfrm rot="420000" flipV="1">
            <a:off x="7402513" y="4886325"/>
            <a:ext cx="12296775" cy="18143538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3220" tIns="146610" rIns="293220" bIns="146610" anchor="ctr"/>
          <a:lstStyle/>
          <a:p>
            <a:pPr algn="ctr" defTabSz="283316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 sz="1800"/>
          </a:p>
        </p:txBody>
      </p:sp>
      <p:sp>
        <p:nvSpPr>
          <p:cNvPr id="6" name="Right Triangle 14"/>
          <p:cNvSpPr/>
          <p:nvPr/>
        </p:nvSpPr>
        <p:spPr>
          <a:xfrm rot="420000" flipV="1">
            <a:off x="18718213" y="23633113"/>
            <a:ext cx="363537" cy="685800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3220" tIns="146610" rIns="293220" bIns="146610" anchor="ctr"/>
          <a:lstStyle/>
          <a:p>
            <a:pPr algn="ctr" defTabSz="283316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 sz="1800"/>
          </a:p>
        </p:txBody>
      </p:sp>
      <p:sp>
        <p:nvSpPr>
          <p:cNvPr id="7" name="Freeform 15"/>
          <p:cNvSpPr>
            <a:spLocks/>
          </p:cNvSpPr>
          <p:nvPr/>
        </p:nvSpPr>
        <p:spPr bwMode="auto">
          <a:xfrm flipV="1">
            <a:off x="-22225" y="25647650"/>
            <a:ext cx="21428075" cy="459263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293220" tIns="146610" rIns="293220" bIns="146610"/>
          <a:lstStyle/>
          <a:p>
            <a:pPr defTabSz="283316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 sz="1800" dirty="0">
              <a:solidFill>
                <a:schemeClr val="tx1"/>
              </a:solidFill>
              <a:latin typeface="+mn-lt"/>
              <a:cs typeface="+mn-cs"/>
            </a:endParaRPr>
          </a:p>
        </p:txBody>
      </p:sp>
      <p:sp>
        <p:nvSpPr>
          <p:cNvPr id="8" name="Freeform 16"/>
          <p:cNvSpPr>
            <a:spLocks/>
          </p:cNvSpPr>
          <p:nvPr/>
        </p:nvSpPr>
        <p:spPr bwMode="auto">
          <a:xfrm flipV="1">
            <a:off x="10247313" y="27425650"/>
            <a:ext cx="11136312" cy="281463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293220" tIns="146610" rIns="293220" bIns="146610"/>
          <a:lstStyle/>
          <a:p>
            <a:pPr defTabSz="283316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 sz="1800" dirty="0">
              <a:solidFill>
                <a:schemeClr val="tx1"/>
              </a:solidFill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5575" y="5189956"/>
            <a:ext cx="5174837" cy="6978552"/>
          </a:xfrm>
        </p:spPr>
        <p:txBody>
          <a:bodyPr lIns="148112" rIns="148112" bIns="148112"/>
          <a:lstStyle>
            <a:lvl1pPr algn="l">
              <a:buNone/>
              <a:defRPr sz="6434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25575" y="12473501"/>
            <a:ext cx="5167710" cy="9609691"/>
          </a:xfrm>
        </p:spPr>
        <p:txBody>
          <a:bodyPr lIns="207357" rIns="148112"/>
          <a:lstStyle>
            <a:lvl1pPr marL="0" indent="0" algn="l">
              <a:spcBef>
                <a:spcPts val="802"/>
              </a:spcBef>
              <a:buFontTx/>
              <a:buNone/>
              <a:defRPr sz="4158"/>
            </a:lvl1pPr>
            <a:lvl2pPr>
              <a:defRPr sz="3861"/>
            </a:lvl2pPr>
            <a:lvl3pPr>
              <a:defRPr sz="3267"/>
            </a:lvl3pPr>
            <a:lvl4pPr>
              <a:defRPr sz="2871"/>
            </a:lvl4pPr>
            <a:lvl5pPr>
              <a:defRPr sz="287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8151674" y="5289260"/>
            <a:ext cx="10798730" cy="17337765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10295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8888075" y="28027313"/>
            <a:ext cx="1427163" cy="1611312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149B107-3F9C-469D-891B-405DE7942927}" type="slidenum">
              <a:rPr lang="en-US" altLang="th-TH"/>
              <a:pPr>
                <a:defRPr/>
              </a:pPr>
              <a:t>‹#›</a:t>
            </a:fld>
            <a:endParaRPr lang="en-US" altLang="th-TH"/>
          </a:p>
        </p:txBody>
      </p:sp>
    </p:spTree>
    <p:extLst>
      <p:ext uri="{BB962C8B-B14F-4D97-AF65-F5344CB8AC3E}">
        <p14:creationId xmlns:p14="http://schemas.microsoft.com/office/powerpoint/2010/main" val="5197849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EADB89-5C7E-4124-87E3-964884EBD31F}" type="slidenum">
              <a:rPr lang="en-US" altLang="th-TH"/>
              <a:pPr>
                <a:defRPr/>
              </a:pPr>
              <a:t>‹#›</a:t>
            </a:fld>
            <a:endParaRPr lang="en-US" altLang="th-TH"/>
          </a:p>
        </p:txBody>
      </p:sp>
    </p:spTree>
    <p:extLst>
      <p:ext uri="{BB962C8B-B14F-4D97-AF65-F5344CB8AC3E}">
        <p14:creationId xmlns:p14="http://schemas.microsoft.com/office/powerpoint/2010/main" val="28529720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503129" y="4032045"/>
            <a:ext cx="4811315" cy="229812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9183" y="4032045"/>
            <a:ext cx="14077553" cy="2298122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2B6FD2-9E4D-44F4-91F3-6462C6C5346B}" type="slidenum">
              <a:rPr lang="en-US" altLang="th-TH"/>
              <a:pPr>
                <a:defRPr/>
              </a:pPr>
              <a:t>‹#›</a:t>
            </a:fld>
            <a:endParaRPr lang="en-US" altLang="th-TH"/>
          </a:p>
        </p:txBody>
      </p:sp>
    </p:spTree>
    <p:extLst>
      <p:ext uri="{BB962C8B-B14F-4D97-AF65-F5344CB8AC3E}">
        <p14:creationId xmlns:p14="http://schemas.microsoft.com/office/powerpoint/2010/main" val="23585834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8449" y="2213031"/>
            <a:ext cx="18785830" cy="504814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A0E10E-9D8A-4DD5-94D5-79CA05534A48}" type="slidenum">
              <a:rPr lang="en-US" altLang="th-TH"/>
              <a:pPr>
                <a:defRPr/>
              </a:pPr>
              <a:t>‹#›</a:t>
            </a:fld>
            <a:endParaRPr lang="en-US" altLang="th-TH"/>
          </a:p>
        </p:txBody>
      </p:sp>
    </p:spTree>
    <p:extLst>
      <p:ext uri="{BB962C8B-B14F-4D97-AF65-F5344CB8AC3E}">
        <p14:creationId xmlns:p14="http://schemas.microsoft.com/office/powerpoint/2010/main" val="873749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9615" y="19432360"/>
            <a:ext cx="18175138" cy="6005568"/>
          </a:xfrm>
        </p:spPr>
        <p:txBody>
          <a:bodyPr anchor="t"/>
          <a:lstStyle>
            <a:lvl1pPr algn="l">
              <a:defRPr sz="2475" b="1" cap="all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89615" y="12817089"/>
            <a:ext cx="18175138" cy="6615271"/>
          </a:xfrm>
        </p:spPr>
        <p:txBody>
          <a:bodyPr anchor="b"/>
          <a:lstStyle>
            <a:lvl1pPr marL="0" indent="0">
              <a:buNone/>
              <a:defRPr sz="1287"/>
            </a:lvl1pPr>
            <a:lvl2pPr marL="283316" indent="0">
              <a:buNone/>
              <a:defRPr sz="1089"/>
            </a:lvl2pPr>
            <a:lvl3pPr marL="566633" indent="0">
              <a:buNone/>
              <a:defRPr sz="990"/>
            </a:lvl3pPr>
            <a:lvl4pPr marL="849950" indent="0">
              <a:buNone/>
              <a:defRPr sz="891"/>
            </a:lvl4pPr>
            <a:lvl5pPr marL="1133266" indent="0">
              <a:buNone/>
              <a:defRPr sz="891"/>
            </a:lvl5pPr>
            <a:lvl6pPr marL="1416583" indent="0">
              <a:buNone/>
              <a:defRPr sz="891"/>
            </a:lvl6pPr>
            <a:lvl7pPr marL="1699899" indent="0">
              <a:buNone/>
              <a:defRPr sz="891"/>
            </a:lvl7pPr>
            <a:lvl8pPr marL="1983215" indent="0">
              <a:buNone/>
              <a:defRPr sz="891"/>
            </a:lvl8pPr>
            <a:lvl9pPr marL="2266532" indent="0">
              <a:buNone/>
              <a:defRPr sz="89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EBEB80-E26F-44B0-9AE7-2A26E8815D46}" type="slidenum">
              <a:rPr lang="en-US" altLang="th-TH"/>
              <a:pPr>
                <a:defRPr/>
              </a:pPr>
              <a:t>‹#›</a:t>
            </a:fld>
            <a:endParaRPr lang="en-US" altLang="th-TH"/>
          </a:p>
        </p:txBody>
      </p:sp>
    </p:spTree>
    <p:extLst>
      <p:ext uri="{BB962C8B-B14F-4D97-AF65-F5344CB8AC3E}">
        <p14:creationId xmlns:p14="http://schemas.microsoft.com/office/powerpoint/2010/main" val="4246287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8448" y="7055401"/>
            <a:ext cx="9570990" cy="19957276"/>
          </a:xfrm>
        </p:spPr>
        <p:txBody>
          <a:bodyPr/>
          <a:lstStyle>
            <a:lvl1pPr>
              <a:defRPr sz="1782"/>
            </a:lvl1pPr>
            <a:lvl2pPr>
              <a:defRPr sz="1485"/>
            </a:lvl2pPr>
            <a:lvl3pPr>
              <a:defRPr sz="1287"/>
            </a:lvl3pPr>
            <a:lvl4pPr>
              <a:defRPr sz="1089"/>
            </a:lvl4pPr>
            <a:lvl5pPr>
              <a:defRPr sz="1089"/>
            </a:lvl5pPr>
            <a:lvl6pPr>
              <a:defRPr sz="1089"/>
            </a:lvl6pPr>
            <a:lvl7pPr>
              <a:defRPr sz="1089"/>
            </a:lvl7pPr>
            <a:lvl8pPr>
              <a:defRPr sz="1089"/>
            </a:lvl8pPr>
            <a:lvl9pPr>
              <a:defRPr sz="108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39998" y="7055401"/>
            <a:ext cx="9572038" cy="19957276"/>
          </a:xfrm>
        </p:spPr>
        <p:txBody>
          <a:bodyPr/>
          <a:lstStyle>
            <a:lvl1pPr>
              <a:defRPr sz="1782"/>
            </a:lvl1pPr>
            <a:lvl2pPr>
              <a:defRPr sz="1485"/>
            </a:lvl2pPr>
            <a:lvl3pPr>
              <a:defRPr sz="1287"/>
            </a:lvl3pPr>
            <a:lvl4pPr>
              <a:defRPr sz="1089"/>
            </a:lvl4pPr>
            <a:lvl5pPr>
              <a:defRPr sz="1089"/>
            </a:lvl5pPr>
            <a:lvl6pPr>
              <a:defRPr sz="1089"/>
            </a:lvl6pPr>
            <a:lvl7pPr>
              <a:defRPr sz="1089"/>
            </a:lvl7pPr>
            <a:lvl8pPr>
              <a:defRPr sz="1089"/>
            </a:lvl8pPr>
            <a:lvl9pPr>
              <a:defRPr sz="108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F553E5-8614-483A-8A46-529385E8F923}" type="slidenum">
              <a:rPr lang="en-US" altLang="th-TH"/>
              <a:pPr>
                <a:defRPr/>
              </a:pPr>
              <a:t>‹#›</a:t>
            </a:fld>
            <a:endParaRPr lang="en-US" altLang="th-TH"/>
          </a:p>
        </p:txBody>
      </p:sp>
    </p:spTree>
    <p:extLst>
      <p:ext uri="{BB962C8B-B14F-4D97-AF65-F5344CB8AC3E}">
        <p14:creationId xmlns:p14="http://schemas.microsoft.com/office/powerpoint/2010/main" val="2744605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496" y="1210832"/>
            <a:ext cx="19244634" cy="504052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496" y="6768651"/>
            <a:ext cx="9447385" cy="2821779"/>
          </a:xfrm>
        </p:spPr>
        <p:txBody>
          <a:bodyPr anchor="b"/>
          <a:lstStyle>
            <a:lvl1pPr marL="0" indent="0">
              <a:buNone/>
              <a:defRPr sz="1485" b="1"/>
            </a:lvl1pPr>
            <a:lvl2pPr marL="283316" indent="0">
              <a:buNone/>
              <a:defRPr sz="1287" b="1"/>
            </a:lvl2pPr>
            <a:lvl3pPr marL="566633" indent="0">
              <a:buNone/>
              <a:defRPr sz="1089" b="1"/>
            </a:lvl3pPr>
            <a:lvl4pPr marL="849950" indent="0">
              <a:buNone/>
              <a:defRPr sz="990" b="1"/>
            </a:lvl4pPr>
            <a:lvl5pPr marL="1133266" indent="0">
              <a:buNone/>
              <a:defRPr sz="990" b="1"/>
            </a:lvl5pPr>
            <a:lvl6pPr marL="1416583" indent="0">
              <a:buNone/>
              <a:defRPr sz="990" b="1"/>
            </a:lvl6pPr>
            <a:lvl7pPr marL="1699899" indent="0">
              <a:buNone/>
              <a:defRPr sz="990" b="1"/>
            </a:lvl7pPr>
            <a:lvl8pPr marL="1983215" indent="0">
              <a:buNone/>
              <a:defRPr sz="990" b="1"/>
            </a:lvl8pPr>
            <a:lvl9pPr marL="2266532" indent="0">
              <a:buNone/>
              <a:defRPr sz="99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496" y="9590429"/>
            <a:ext cx="9447385" cy="17423200"/>
          </a:xfrm>
        </p:spPr>
        <p:txBody>
          <a:bodyPr/>
          <a:lstStyle>
            <a:lvl1pPr>
              <a:defRPr sz="1485"/>
            </a:lvl1pPr>
            <a:lvl2pPr>
              <a:defRPr sz="1287"/>
            </a:lvl2pPr>
            <a:lvl3pPr>
              <a:defRPr sz="1089"/>
            </a:lvl3pPr>
            <a:lvl4pPr>
              <a:defRPr sz="990"/>
            </a:lvl4pPr>
            <a:lvl5pPr>
              <a:defRPr sz="990"/>
            </a:lvl5pPr>
            <a:lvl6pPr>
              <a:defRPr sz="990"/>
            </a:lvl6pPr>
            <a:lvl7pPr>
              <a:defRPr sz="990"/>
            </a:lvl7pPr>
            <a:lvl8pPr>
              <a:defRPr sz="990"/>
            </a:lvl8pPr>
            <a:lvl9pPr>
              <a:defRPr sz="99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62555" y="6768651"/>
            <a:ext cx="9451576" cy="2821779"/>
          </a:xfrm>
        </p:spPr>
        <p:txBody>
          <a:bodyPr anchor="b"/>
          <a:lstStyle>
            <a:lvl1pPr marL="0" indent="0">
              <a:buNone/>
              <a:defRPr sz="1485" b="1"/>
            </a:lvl1pPr>
            <a:lvl2pPr marL="283316" indent="0">
              <a:buNone/>
              <a:defRPr sz="1287" b="1"/>
            </a:lvl2pPr>
            <a:lvl3pPr marL="566633" indent="0">
              <a:buNone/>
              <a:defRPr sz="1089" b="1"/>
            </a:lvl3pPr>
            <a:lvl4pPr marL="849950" indent="0">
              <a:buNone/>
              <a:defRPr sz="990" b="1"/>
            </a:lvl4pPr>
            <a:lvl5pPr marL="1133266" indent="0">
              <a:buNone/>
              <a:defRPr sz="990" b="1"/>
            </a:lvl5pPr>
            <a:lvl6pPr marL="1416583" indent="0">
              <a:buNone/>
              <a:defRPr sz="990" b="1"/>
            </a:lvl6pPr>
            <a:lvl7pPr marL="1699899" indent="0">
              <a:buNone/>
              <a:defRPr sz="990" b="1"/>
            </a:lvl7pPr>
            <a:lvl8pPr marL="1983215" indent="0">
              <a:buNone/>
              <a:defRPr sz="990" b="1"/>
            </a:lvl8pPr>
            <a:lvl9pPr marL="2266532" indent="0">
              <a:buNone/>
              <a:defRPr sz="99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62555" y="9590429"/>
            <a:ext cx="9451576" cy="17423200"/>
          </a:xfrm>
        </p:spPr>
        <p:txBody>
          <a:bodyPr/>
          <a:lstStyle>
            <a:lvl1pPr>
              <a:defRPr sz="1485"/>
            </a:lvl1pPr>
            <a:lvl2pPr>
              <a:defRPr sz="1287"/>
            </a:lvl2pPr>
            <a:lvl3pPr>
              <a:defRPr sz="1089"/>
            </a:lvl3pPr>
            <a:lvl4pPr>
              <a:defRPr sz="990"/>
            </a:lvl4pPr>
            <a:lvl5pPr>
              <a:defRPr sz="990"/>
            </a:lvl5pPr>
            <a:lvl6pPr>
              <a:defRPr sz="990"/>
            </a:lvl6pPr>
            <a:lvl7pPr>
              <a:defRPr sz="990"/>
            </a:lvl7pPr>
            <a:lvl8pPr>
              <a:defRPr sz="990"/>
            </a:lvl8pPr>
            <a:lvl9pPr>
              <a:defRPr sz="99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507CC8-0AAC-4004-BFE2-042307581039}" type="slidenum">
              <a:rPr lang="en-US" altLang="th-TH"/>
              <a:pPr>
                <a:defRPr/>
              </a:pPr>
              <a:t>‹#›</a:t>
            </a:fld>
            <a:endParaRPr lang="en-US" altLang="th-TH"/>
          </a:p>
        </p:txBody>
      </p:sp>
    </p:spTree>
    <p:extLst>
      <p:ext uri="{BB962C8B-B14F-4D97-AF65-F5344CB8AC3E}">
        <p14:creationId xmlns:p14="http://schemas.microsoft.com/office/powerpoint/2010/main" val="3988898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942DBB-76EA-43FA-97EA-CF81AB9FB7A7}" type="slidenum">
              <a:rPr lang="en-US" altLang="th-TH"/>
              <a:pPr>
                <a:defRPr/>
              </a:pPr>
              <a:t>‹#›</a:t>
            </a:fld>
            <a:endParaRPr lang="en-US" altLang="th-TH"/>
          </a:p>
        </p:txBody>
      </p:sp>
    </p:spTree>
    <p:extLst>
      <p:ext uri="{BB962C8B-B14F-4D97-AF65-F5344CB8AC3E}">
        <p14:creationId xmlns:p14="http://schemas.microsoft.com/office/powerpoint/2010/main" val="3702591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FC37A4-9381-449E-89AF-CC51D18AB7BA}" type="slidenum">
              <a:rPr lang="en-US" altLang="th-TH"/>
              <a:pPr>
                <a:defRPr/>
              </a:pPr>
              <a:t>‹#›</a:t>
            </a:fld>
            <a:endParaRPr lang="en-US" altLang="th-TH"/>
          </a:p>
        </p:txBody>
      </p:sp>
    </p:spTree>
    <p:extLst>
      <p:ext uri="{BB962C8B-B14F-4D97-AF65-F5344CB8AC3E}">
        <p14:creationId xmlns:p14="http://schemas.microsoft.com/office/powerpoint/2010/main" val="964971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496" y="1204163"/>
            <a:ext cx="7034997" cy="5124359"/>
          </a:xfrm>
        </p:spPr>
        <p:txBody>
          <a:bodyPr anchor="b"/>
          <a:lstStyle>
            <a:lvl1pPr algn="l">
              <a:defRPr sz="1287" b="1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0083" y="1204163"/>
            <a:ext cx="11954048" cy="25809466"/>
          </a:xfrm>
        </p:spPr>
        <p:txBody>
          <a:bodyPr/>
          <a:lstStyle>
            <a:lvl1pPr>
              <a:defRPr sz="1980"/>
            </a:lvl1pPr>
            <a:lvl2pPr>
              <a:defRPr sz="1782"/>
            </a:lvl2pPr>
            <a:lvl3pPr>
              <a:defRPr sz="1485"/>
            </a:lvl3pPr>
            <a:lvl4pPr>
              <a:defRPr sz="1287"/>
            </a:lvl4pPr>
            <a:lvl5pPr>
              <a:defRPr sz="1287"/>
            </a:lvl5pPr>
            <a:lvl6pPr>
              <a:defRPr sz="1287"/>
            </a:lvl6pPr>
            <a:lvl7pPr>
              <a:defRPr sz="1287"/>
            </a:lvl7pPr>
            <a:lvl8pPr>
              <a:defRPr sz="1287"/>
            </a:lvl8pPr>
            <a:lvl9pPr>
              <a:defRPr sz="128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9496" y="6328522"/>
            <a:ext cx="7034997" cy="20685107"/>
          </a:xfrm>
        </p:spPr>
        <p:txBody>
          <a:bodyPr/>
          <a:lstStyle>
            <a:lvl1pPr marL="0" indent="0">
              <a:buNone/>
              <a:defRPr sz="891"/>
            </a:lvl1pPr>
            <a:lvl2pPr marL="283316" indent="0">
              <a:buNone/>
              <a:defRPr sz="792"/>
            </a:lvl2pPr>
            <a:lvl3pPr marL="566633" indent="0">
              <a:buNone/>
              <a:defRPr sz="594"/>
            </a:lvl3pPr>
            <a:lvl4pPr marL="849950" indent="0">
              <a:buNone/>
              <a:defRPr sz="594"/>
            </a:lvl4pPr>
            <a:lvl5pPr marL="1133266" indent="0">
              <a:buNone/>
              <a:defRPr sz="594"/>
            </a:lvl5pPr>
            <a:lvl6pPr marL="1416583" indent="0">
              <a:buNone/>
              <a:defRPr sz="594"/>
            </a:lvl6pPr>
            <a:lvl7pPr marL="1699899" indent="0">
              <a:buNone/>
              <a:defRPr sz="594"/>
            </a:lvl7pPr>
            <a:lvl8pPr marL="1983215" indent="0">
              <a:buNone/>
              <a:defRPr sz="594"/>
            </a:lvl8pPr>
            <a:lvl9pPr marL="2266532" indent="0">
              <a:buNone/>
              <a:defRPr sz="59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581BF6-090F-4B90-8827-3C73D05D1CC0}" type="slidenum">
              <a:rPr lang="en-US" altLang="th-TH"/>
              <a:pPr>
                <a:defRPr/>
              </a:pPr>
              <a:t>‹#›</a:t>
            </a:fld>
            <a:endParaRPr lang="en-US" altLang="th-TH"/>
          </a:p>
        </p:txBody>
      </p:sp>
    </p:spTree>
    <p:extLst>
      <p:ext uri="{BB962C8B-B14F-4D97-AF65-F5344CB8AC3E}">
        <p14:creationId xmlns:p14="http://schemas.microsoft.com/office/powerpoint/2010/main" val="1297498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40" y="21168106"/>
            <a:ext cx="12830804" cy="2498828"/>
          </a:xfrm>
        </p:spPr>
        <p:txBody>
          <a:bodyPr anchor="b"/>
          <a:lstStyle>
            <a:lvl1pPr algn="l">
              <a:defRPr sz="1287" b="1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40" y="2701744"/>
            <a:ext cx="12830804" cy="18144363"/>
          </a:xfrm>
        </p:spPr>
        <p:txBody>
          <a:bodyPr/>
          <a:lstStyle>
            <a:lvl1pPr marL="0" indent="0">
              <a:buNone/>
              <a:defRPr sz="1980"/>
            </a:lvl1pPr>
            <a:lvl2pPr marL="283316" indent="0">
              <a:buNone/>
              <a:defRPr sz="1782"/>
            </a:lvl2pPr>
            <a:lvl3pPr marL="566633" indent="0">
              <a:buNone/>
              <a:defRPr sz="1485"/>
            </a:lvl3pPr>
            <a:lvl4pPr marL="849950" indent="0">
              <a:buNone/>
              <a:defRPr sz="1287"/>
            </a:lvl4pPr>
            <a:lvl5pPr marL="1133266" indent="0">
              <a:buNone/>
              <a:defRPr sz="1287"/>
            </a:lvl5pPr>
            <a:lvl6pPr marL="1416583" indent="0">
              <a:buNone/>
              <a:defRPr sz="1287"/>
            </a:lvl6pPr>
            <a:lvl7pPr marL="1699899" indent="0">
              <a:buNone/>
              <a:defRPr sz="1287"/>
            </a:lvl7pPr>
            <a:lvl8pPr marL="1983215" indent="0">
              <a:buNone/>
              <a:defRPr sz="1287"/>
            </a:lvl8pPr>
            <a:lvl9pPr marL="2266532" indent="0">
              <a:buNone/>
              <a:defRPr sz="1287"/>
            </a:lvl9pPr>
          </a:lstStyle>
          <a:p>
            <a:pPr lvl="0"/>
            <a:endParaRPr lang="th-TH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40" y="23666934"/>
            <a:ext cx="12830804" cy="3549611"/>
          </a:xfrm>
        </p:spPr>
        <p:txBody>
          <a:bodyPr/>
          <a:lstStyle>
            <a:lvl1pPr marL="0" indent="0">
              <a:buNone/>
              <a:defRPr sz="891"/>
            </a:lvl1pPr>
            <a:lvl2pPr marL="283316" indent="0">
              <a:buNone/>
              <a:defRPr sz="792"/>
            </a:lvl2pPr>
            <a:lvl3pPr marL="566633" indent="0">
              <a:buNone/>
              <a:defRPr sz="594"/>
            </a:lvl3pPr>
            <a:lvl4pPr marL="849950" indent="0">
              <a:buNone/>
              <a:defRPr sz="594"/>
            </a:lvl4pPr>
            <a:lvl5pPr marL="1133266" indent="0">
              <a:buNone/>
              <a:defRPr sz="594"/>
            </a:lvl5pPr>
            <a:lvl6pPr marL="1416583" indent="0">
              <a:buNone/>
              <a:defRPr sz="594"/>
            </a:lvl6pPr>
            <a:lvl7pPr marL="1699899" indent="0">
              <a:buNone/>
              <a:defRPr sz="594"/>
            </a:lvl7pPr>
            <a:lvl8pPr marL="1983215" indent="0">
              <a:buNone/>
              <a:defRPr sz="594"/>
            </a:lvl8pPr>
            <a:lvl9pPr marL="2266532" indent="0">
              <a:buNone/>
              <a:defRPr sz="59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03A139-E6EE-40A9-8CE4-D569C0B8B992}" type="slidenum">
              <a:rPr lang="en-US" altLang="th-TH"/>
              <a:pPr>
                <a:defRPr/>
              </a:pPr>
              <a:t>‹#›</a:t>
            </a:fld>
            <a:endParaRPr lang="en-US" altLang="th-TH"/>
          </a:p>
        </p:txBody>
      </p:sp>
    </p:spTree>
    <p:extLst>
      <p:ext uri="{BB962C8B-B14F-4D97-AF65-F5344CB8AC3E}">
        <p14:creationId xmlns:p14="http://schemas.microsoft.com/office/powerpoint/2010/main" val="2038703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068388" y="1209675"/>
            <a:ext cx="19243675" cy="504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7241" tIns="28621" rIns="57241" bIns="2862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th-TH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8388" y="7056438"/>
            <a:ext cx="19243675" cy="1995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7241" tIns="28621" rIns="57241" bIns="286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th-TH"/>
              <a:t>Click to edit the outline text format</a:t>
            </a:r>
          </a:p>
          <a:p>
            <a:pPr lvl="1"/>
            <a:r>
              <a:rPr lang="en-GB" altLang="th-TH"/>
              <a:t>Second Outline Level</a:t>
            </a:r>
          </a:p>
          <a:p>
            <a:pPr lvl="2"/>
            <a:r>
              <a:rPr lang="en-GB" altLang="th-TH"/>
              <a:t>Third Outline Level</a:t>
            </a:r>
          </a:p>
          <a:p>
            <a:pPr lvl="3"/>
            <a:r>
              <a:rPr lang="en-GB" altLang="th-TH"/>
              <a:t>Fourth Outline Level</a:t>
            </a:r>
          </a:p>
          <a:p>
            <a:pPr lvl="4"/>
            <a:r>
              <a:rPr lang="en-GB" altLang="th-TH"/>
              <a:t>Fifth Outline Level</a:t>
            </a:r>
          </a:p>
          <a:p>
            <a:pPr lvl="4"/>
            <a:r>
              <a:rPr lang="en-GB" altLang="th-TH"/>
              <a:t>Sixth Outline Level</a:t>
            </a:r>
          </a:p>
          <a:p>
            <a:pPr lvl="4"/>
            <a:r>
              <a:rPr lang="en-GB" altLang="th-TH"/>
              <a:t>Seventh Outline Level</a:t>
            </a:r>
          </a:p>
          <a:p>
            <a:pPr lvl="4"/>
            <a:r>
              <a:rPr lang="en-GB" altLang="th-TH"/>
              <a:t>Eighth Outline Level</a:t>
            </a:r>
          </a:p>
          <a:p>
            <a:pPr lvl="4"/>
            <a:r>
              <a:rPr lang="en-GB" altLang="th-TH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1068388" y="27538363"/>
            <a:ext cx="4987925" cy="21002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57241" tIns="28621" rIns="57241" bIns="28621" numCol="1" anchor="t" anchorCtr="0" compatLnSpc="1">
            <a:prstTxWarp prst="textNoShape">
              <a:avLst/>
            </a:prstTxWarp>
          </a:bodyPr>
          <a:lstStyle>
            <a:lvl1pPr defTabSz="283316" eaLnBrk="1" hangingPunct="1">
              <a:buClrTx/>
              <a:buSzPct val="100000"/>
              <a:buFontTx/>
              <a:buNone/>
              <a:tabLst>
                <a:tab pos="0" algn="l"/>
                <a:tab pos="566633" algn="l"/>
                <a:tab pos="1133266" algn="l"/>
                <a:tab pos="1699899" algn="l"/>
                <a:tab pos="2266532" algn="l"/>
                <a:tab pos="2833165" algn="l"/>
                <a:tab pos="3399798" algn="l"/>
                <a:tab pos="3966431" algn="l"/>
                <a:tab pos="4533064" algn="l"/>
                <a:tab pos="5099698" algn="l"/>
                <a:tab pos="5666330" algn="l"/>
                <a:tab pos="6232963" algn="l"/>
              </a:tabLst>
              <a:defRPr sz="18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7308850" y="27538363"/>
            <a:ext cx="6772275" cy="21002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57241" tIns="28621" rIns="57241" bIns="28621" numCol="1" anchor="t" anchorCtr="0" compatLnSpc="1">
            <a:prstTxWarp prst="textNoShape">
              <a:avLst/>
            </a:prstTxWarp>
          </a:bodyPr>
          <a:lstStyle>
            <a:lvl1pPr defTabSz="283316" eaLnBrk="1" hangingPunct="1">
              <a:buClrTx/>
              <a:buSzPct val="100000"/>
              <a:buFontTx/>
              <a:buNone/>
              <a:tabLst>
                <a:tab pos="0" algn="l"/>
                <a:tab pos="566633" algn="l"/>
                <a:tab pos="1133266" algn="l"/>
                <a:tab pos="1699899" algn="l"/>
                <a:tab pos="2266532" algn="l"/>
                <a:tab pos="2833165" algn="l"/>
                <a:tab pos="3399798" algn="l"/>
                <a:tab pos="3966431" algn="l"/>
                <a:tab pos="4533064" algn="l"/>
                <a:tab pos="5099698" algn="l"/>
                <a:tab pos="5666330" algn="l"/>
                <a:tab pos="6232963" algn="l"/>
                <a:tab pos="6280183" algn="l"/>
              </a:tabLst>
              <a:defRPr sz="18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15324138" y="27538363"/>
            <a:ext cx="4987925" cy="21002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57241" tIns="28621" rIns="57241" bIns="28621" numCol="1" anchor="t" anchorCtr="0" compatLnSpc="1">
            <a:prstTxWarp prst="textNoShape">
              <a:avLst/>
            </a:prstTxWarp>
          </a:bodyPr>
          <a:lstStyle>
            <a:lvl1pPr defTabSz="282575" eaLnBrk="1" hangingPunct="1">
              <a:buSzPct val="100000"/>
              <a:tabLst>
                <a:tab pos="0" algn="l"/>
                <a:tab pos="565150" algn="l"/>
                <a:tab pos="1131888" algn="l"/>
                <a:tab pos="1698625" algn="l"/>
                <a:tab pos="2265363" algn="l"/>
                <a:tab pos="2832100" algn="l"/>
                <a:tab pos="3398838" algn="l"/>
                <a:tab pos="3965575" algn="l"/>
                <a:tab pos="4532313" algn="l"/>
                <a:tab pos="5099050" algn="l"/>
                <a:tab pos="5665788" algn="l"/>
                <a:tab pos="6232525" algn="l"/>
              </a:tabLst>
              <a:defRPr sz="1800"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9C94EA71-1A3A-44D7-9976-12E4849B7039}" type="slidenum">
              <a:rPr lang="en-US" altLang="th-TH"/>
              <a:pPr>
                <a:defRPr/>
              </a:pPr>
              <a:t>‹#›</a:t>
            </a:fld>
            <a:endParaRPr lang="en-US" alt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ctr" defTabSz="28257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8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28257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800">
          <a:solidFill>
            <a:srgbClr val="000000"/>
          </a:solidFill>
          <a:latin typeface="Arial" pitchFamily="34" charset="0"/>
          <a:cs typeface="Angsana New" pitchFamily="18" charset="-34"/>
        </a:defRPr>
      </a:lvl2pPr>
      <a:lvl3pPr algn="ctr" defTabSz="28257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800">
          <a:solidFill>
            <a:srgbClr val="000000"/>
          </a:solidFill>
          <a:latin typeface="Arial" pitchFamily="34" charset="0"/>
          <a:cs typeface="Angsana New" pitchFamily="18" charset="-34"/>
        </a:defRPr>
      </a:lvl3pPr>
      <a:lvl4pPr algn="ctr" defTabSz="28257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800">
          <a:solidFill>
            <a:srgbClr val="000000"/>
          </a:solidFill>
          <a:latin typeface="Arial" pitchFamily="34" charset="0"/>
          <a:cs typeface="Angsana New" pitchFamily="18" charset="-34"/>
        </a:defRPr>
      </a:lvl4pPr>
      <a:lvl5pPr algn="ctr" defTabSz="28257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800">
          <a:solidFill>
            <a:srgbClr val="000000"/>
          </a:solidFill>
          <a:latin typeface="Arial" pitchFamily="34" charset="0"/>
          <a:cs typeface="Angsana New" pitchFamily="18" charset="-34"/>
        </a:defRPr>
      </a:lvl5pPr>
      <a:lvl6pPr marL="1558241" indent="-141659" algn="ctr" defTabSz="283316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861">
          <a:solidFill>
            <a:srgbClr val="000000"/>
          </a:solidFill>
          <a:latin typeface="Arial" pitchFamily="34" charset="0"/>
          <a:cs typeface="Angsana New" pitchFamily="18" charset="-34"/>
        </a:defRPr>
      </a:lvl6pPr>
      <a:lvl7pPr marL="1841557" indent="-141659" algn="ctr" defTabSz="283316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861">
          <a:solidFill>
            <a:srgbClr val="000000"/>
          </a:solidFill>
          <a:latin typeface="Arial" pitchFamily="34" charset="0"/>
          <a:cs typeface="Angsana New" pitchFamily="18" charset="-34"/>
        </a:defRPr>
      </a:lvl7pPr>
      <a:lvl8pPr marL="2124874" indent="-141659" algn="ctr" defTabSz="283316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861">
          <a:solidFill>
            <a:srgbClr val="000000"/>
          </a:solidFill>
          <a:latin typeface="Arial" pitchFamily="34" charset="0"/>
          <a:cs typeface="Angsana New" pitchFamily="18" charset="-34"/>
        </a:defRPr>
      </a:lvl8pPr>
      <a:lvl9pPr marL="2408190" indent="-141659" algn="ctr" defTabSz="283316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861">
          <a:solidFill>
            <a:srgbClr val="000000"/>
          </a:solidFill>
          <a:latin typeface="Arial" pitchFamily="34" charset="0"/>
          <a:cs typeface="Angsana New" pitchFamily="18" charset="-34"/>
        </a:defRPr>
      </a:lvl9pPr>
    </p:titleStyle>
    <p:bodyStyle>
      <a:lvl1pPr marL="211138" indent="-211138" algn="l" defTabSz="282575" rtl="0" eaLnBrk="0" fontAlgn="base" hangingPunct="0">
        <a:spcBef>
          <a:spcPts val="6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700">
          <a:solidFill>
            <a:srgbClr val="000000"/>
          </a:solidFill>
          <a:latin typeface="+mn-lt"/>
          <a:ea typeface="+mn-ea"/>
          <a:cs typeface="+mn-cs"/>
        </a:defRPr>
      </a:lvl1pPr>
      <a:lvl2pPr marL="458788" indent="-174625" algn="l" defTabSz="282575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300">
          <a:solidFill>
            <a:srgbClr val="000000"/>
          </a:solidFill>
          <a:latin typeface="+mn-lt"/>
          <a:cs typeface="+mn-cs"/>
        </a:defRPr>
      </a:lvl2pPr>
      <a:lvl3pPr marL="706438" indent="-141288" algn="l" defTabSz="282575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900">
          <a:solidFill>
            <a:srgbClr val="000000"/>
          </a:solidFill>
          <a:latin typeface="+mn-lt"/>
          <a:cs typeface="+mn-cs"/>
        </a:defRPr>
      </a:lvl3pPr>
      <a:lvl4pPr marL="990600" indent="-141288" algn="l" defTabSz="282575" rtl="0" eaLnBrk="0" fontAlgn="base" hangingPunct="0">
        <a:spcBef>
          <a:spcPts val="3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500">
          <a:solidFill>
            <a:srgbClr val="000000"/>
          </a:solidFill>
          <a:latin typeface="+mn-lt"/>
          <a:cs typeface="+mn-cs"/>
        </a:defRPr>
      </a:lvl4pPr>
      <a:lvl5pPr marL="1273175" indent="-141288" algn="l" defTabSz="282575" rtl="0" eaLnBrk="0" fontAlgn="base" hangingPunct="0">
        <a:spcBef>
          <a:spcPts val="3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500">
          <a:solidFill>
            <a:srgbClr val="000000"/>
          </a:solidFill>
          <a:latin typeface="+mn-lt"/>
          <a:cs typeface="+mn-cs"/>
        </a:defRPr>
      </a:lvl5pPr>
      <a:lvl6pPr marL="1558241" indent="-141659" algn="l" defTabSz="283316" rtl="0" fontAlgn="base">
        <a:spcBef>
          <a:spcPts val="387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1584">
          <a:solidFill>
            <a:srgbClr val="000000"/>
          </a:solidFill>
          <a:latin typeface="+mn-lt"/>
          <a:cs typeface="+mn-cs"/>
        </a:defRPr>
      </a:lvl6pPr>
      <a:lvl7pPr marL="1841557" indent="-141659" algn="l" defTabSz="283316" rtl="0" fontAlgn="base">
        <a:spcBef>
          <a:spcPts val="387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1584">
          <a:solidFill>
            <a:srgbClr val="000000"/>
          </a:solidFill>
          <a:latin typeface="+mn-lt"/>
          <a:cs typeface="+mn-cs"/>
        </a:defRPr>
      </a:lvl7pPr>
      <a:lvl8pPr marL="2124874" indent="-141659" algn="l" defTabSz="283316" rtl="0" fontAlgn="base">
        <a:spcBef>
          <a:spcPts val="387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1584">
          <a:solidFill>
            <a:srgbClr val="000000"/>
          </a:solidFill>
          <a:latin typeface="+mn-lt"/>
          <a:cs typeface="+mn-cs"/>
        </a:defRPr>
      </a:lvl8pPr>
      <a:lvl9pPr marL="2408190" indent="-141659" algn="l" defTabSz="283316" rtl="0" fontAlgn="base">
        <a:spcBef>
          <a:spcPts val="387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1584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th-TH"/>
      </a:defPPr>
      <a:lvl1pPr marL="0" algn="l" defTabSz="566633" rtl="0" eaLnBrk="1" latinLnBrk="0" hangingPunct="1">
        <a:defRPr sz="1782" kern="1200">
          <a:solidFill>
            <a:schemeClr val="tx1"/>
          </a:solidFill>
          <a:latin typeface="+mn-lt"/>
          <a:ea typeface="+mn-ea"/>
          <a:cs typeface="+mn-cs"/>
        </a:defRPr>
      </a:lvl1pPr>
      <a:lvl2pPr marL="283316" algn="l" defTabSz="566633" rtl="0" eaLnBrk="1" latinLnBrk="0" hangingPunct="1">
        <a:defRPr sz="1782" kern="1200">
          <a:solidFill>
            <a:schemeClr val="tx1"/>
          </a:solidFill>
          <a:latin typeface="+mn-lt"/>
          <a:ea typeface="+mn-ea"/>
          <a:cs typeface="+mn-cs"/>
        </a:defRPr>
      </a:lvl2pPr>
      <a:lvl3pPr marL="566633" algn="l" defTabSz="566633" rtl="0" eaLnBrk="1" latinLnBrk="0" hangingPunct="1">
        <a:defRPr sz="1782" kern="1200">
          <a:solidFill>
            <a:schemeClr val="tx1"/>
          </a:solidFill>
          <a:latin typeface="+mn-lt"/>
          <a:ea typeface="+mn-ea"/>
          <a:cs typeface="+mn-cs"/>
        </a:defRPr>
      </a:lvl3pPr>
      <a:lvl4pPr marL="849950" algn="l" defTabSz="566633" rtl="0" eaLnBrk="1" latinLnBrk="0" hangingPunct="1">
        <a:defRPr sz="1782" kern="1200">
          <a:solidFill>
            <a:schemeClr val="tx1"/>
          </a:solidFill>
          <a:latin typeface="+mn-lt"/>
          <a:ea typeface="+mn-ea"/>
          <a:cs typeface="+mn-cs"/>
        </a:defRPr>
      </a:lvl4pPr>
      <a:lvl5pPr marL="1133266" algn="l" defTabSz="566633" rtl="0" eaLnBrk="1" latinLnBrk="0" hangingPunct="1">
        <a:defRPr sz="1782" kern="1200">
          <a:solidFill>
            <a:schemeClr val="tx1"/>
          </a:solidFill>
          <a:latin typeface="+mn-lt"/>
          <a:ea typeface="+mn-ea"/>
          <a:cs typeface="+mn-cs"/>
        </a:defRPr>
      </a:lvl5pPr>
      <a:lvl6pPr marL="1416583" algn="l" defTabSz="566633" rtl="0" eaLnBrk="1" latinLnBrk="0" hangingPunct="1">
        <a:defRPr sz="1782" kern="1200">
          <a:solidFill>
            <a:schemeClr val="tx1"/>
          </a:solidFill>
          <a:latin typeface="+mn-lt"/>
          <a:ea typeface="+mn-ea"/>
          <a:cs typeface="+mn-cs"/>
        </a:defRPr>
      </a:lvl6pPr>
      <a:lvl7pPr marL="1699899" algn="l" defTabSz="566633" rtl="0" eaLnBrk="1" latinLnBrk="0" hangingPunct="1">
        <a:defRPr sz="1782" kern="1200">
          <a:solidFill>
            <a:schemeClr val="tx1"/>
          </a:solidFill>
          <a:latin typeface="+mn-lt"/>
          <a:ea typeface="+mn-ea"/>
          <a:cs typeface="+mn-cs"/>
        </a:defRPr>
      </a:lvl7pPr>
      <a:lvl8pPr marL="1983215" algn="l" defTabSz="566633" rtl="0" eaLnBrk="1" latinLnBrk="0" hangingPunct="1">
        <a:defRPr sz="1782" kern="1200">
          <a:solidFill>
            <a:schemeClr val="tx1"/>
          </a:solidFill>
          <a:latin typeface="+mn-lt"/>
          <a:ea typeface="+mn-ea"/>
          <a:cs typeface="+mn-cs"/>
        </a:defRPr>
      </a:lvl8pPr>
      <a:lvl9pPr marL="2266532" algn="l" defTabSz="566633" rtl="0" eaLnBrk="1" latinLnBrk="0" hangingPunct="1">
        <a:defRPr sz="178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22225" y="-31750"/>
            <a:ext cx="21428075" cy="459263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293220" tIns="146610" rIns="293220" bIns="146610"/>
          <a:lstStyle/>
          <a:p>
            <a:pPr defTabSz="283316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 sz="1800" dirty="0">
              <a:solidFill>
                <a:schemeClr val="tx1"/>
              </a:solidFill>
              <a:latin typeface="+mn-lt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10247313" y="-31750"/>
            <a:ext cx="11136312" cy="281463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293220" tIns="146610" rIns="293220" bIns="146610"/>
          <a:lstStyle/>
          <a:p>
            <a:pPr defTabSz="283316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 sz="1800" dirty="0">
              <a:solidFill>
                <a:schemeClr val="tx1"/>
              </a:solidFill>
              <a:latin typeface="+mn-lt"/>
              <a:cs typeface="+mn-cs"/>
            </a:endParaRPr>
          </a:p>
        </p:txBody>
      </p:sp>
      <p:sp>
        <p:nvSpPr>
          <p:cNvPr id="2052" name="Title Placeholder 8"/>
          <p:cNvSpPr>
            <a:spLocks noGrp="1"/>
          </p:cNvSpPr>
          <p:nvPr>
            <p:ph type="title"/>
          </p:nvPr>
        </p:nvSpPr>
        <p:spPr bwMode="auto">
          <a:xfrm>
            <a:off x="1068388" y="3105150"/>
            <a:ext cx="19246850" cy="503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48112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th-TH"/>
              <a:t>Click to edit Master title style</a:t>
            </a:r>
          </a:p>
        </p:txBody>
      </p:sp>
      <p:sp>
        <p:nvSpPr>
          <p:cNvPr id="205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1068388" y="8534400"/>
            <a:ext cx="19246850" cy="1935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96224" tIns="148112" rIns="296224" bIns="14811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th-TH"/>
              <a:t>Click to edit Master text styles</a:t>
            </a:r>
          </a:p>
          <a:p>
            <a:pPr lvl="1"/>
            <a:r>
              <a:rPr lang="en-US" altLang="th-TH"/>
              <a:t>Second level</a:t>
            </a:r>
          </a:p>
          <a:p>
            <a:pPr lvl="2"/>
            <a:r>
              <a:rPr lang="en-US" altLang="th-TH"/>
              <a:t>Third level</a:t>
            </a:r>
          </a:p>
          <a:p>
            <a:pPr lvl="3"/>
            <a:r>
              <a:rPr lang="en-US" altLang="th-TH"/>
              <a:t>Fourth level</a:t>
            </a:r>
          </a:p>
          <a:p>
            <a:pPr lvl="4"/>
            <a:r>
              <a:rPr lang="en-US" altLang="th-TH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1068388" y="28027313"/>
            <a:ext cx="4991100" cy="1611312"/>
          </a:xfrm>
          <a:prstGeom prst="rect">
            <a:avLst/>
          </a:prstGeom>
        </p:spPr>
        <p:txBody>
          <a:bodyPr vert="horz" lIns="0" tIns="0" rIns="0" bIns="0" anchor="b"/>
          <a:lstStyle>
            <a:lvl1pPr algn="l" defTabSz="283316" eaLnBrk="1" latinLnBrk="0" hangingPunct="1">
              <a:buClr>
                <a:srgbClr val="000000"/>
              </a:buClr>
              <a:buSzPct val="100000"/>
              <a:buFont typeface="Times New Roman" pitchFamily="18" charset="0"/>
              <a:buNone/>
              <a:defRPr kumimoji="0" sz="3861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6237288" y="28027313"/>
            <a:ext cx="7840662" cy="1611312"/>
          </a:xfrm>
          <a:prstGeom prst="rect">
            <a:avLst/>
          </a:prstGeom>
        </p:spPr>
        <p:txBody>
          <a:bodyPr vert="horz" lIns="0" tIns="0" rIns="0" bIns="0" anchor="b"/>
          <a:lstStyle>
            <a:lvl1pPr algn="l" defTabSz="283316" eaLnBrk="1" latinLnBrk="0" hangingPunct="1">
              <a:buClr>
                <a:srgbClr val="000000"/>
              </a:buClr>
              <a:buSzPct val="100000"/>
              <a:buFont typeface="Times New Roman" pitchFamily="18" charset="0"/>
              <a:buNone/>
              <a:defRPr kumimoji="0" sz="3861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8532475" y="28027313"/>
            <a:ext cx="1782763" cy="1611312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282575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3800" smtClean="0">
                <a:solidFill>
                  <a:srgbClr val="616161"/>
                </a:solidFill>
              </a:defRPr>
            </a:lvl1pPr>
          </a:lstStyle>
          <a:p>
            <a:pPr>
              <a:defRPr/>
            </a:pPr>
            <a:fld id="{25392450-1BF7-43E5-A5C5-0E23B2BE23A5}" type="slidenum">
              <a:rPr lang="en-US" altLang="th-TH"/>
              <a:pPr>
                <a:defRPr/>
              </a:pPr>
              <a:t>‹#›</a:t>
            </a:fld>
            <a:endParaRPr lang="en-US" altLang="th-TH"/>
          </a:p>
        </p:txBody>
      </p:sp>
      <p:grpSp>
        <p:nvGrpSpPr>
          <p:cNvPr id="2057" name="Group 1"/>
          <p:cNvGrpSpPr>
            <a:grpSpLocks/>
          </p:cNvGrpSpPr>
          <p:nvPr/>
        </p:nvGrpSpPr>
        <p:grpSpPr bwMode="auto">
          <a:xfrm>
            <a:off x="-44450" y="892175"/>
            <a:ext cx="21469350" cy="2863850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283316" eaLnBrk="1" hangingPunct="1"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endParaRPr lang="en-US" sz="180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283316" eaLnBrk="1" hangingPunct="1"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endParaRPr lang="en-US" sz="180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1" r:id="rId1"/>
    <p:sldLayoutId id="2147483792" r:id="rId2"/>
    <p:sldLayoutId id="214748380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803" r:id="rId9"/>
    <p:sldLayoutId id="2147483798" r:id="rId10"/>
    <p:sldLayoutId id="2147483799" r:id="rId11"/>
    <p:sldLayoutId id="2147483800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16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6000">
          <a:solidFill>
            <a:schemeClr val="tx2"/>
          </a:solidFill>
          <a:latin typeface="Calibri" panose="020F050202020403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6000">
          <a:solidFill>
            <a:schemeClr val="tx2"/>
          </a:solidFill>
          <a:latin typeface="Calibri" panose="020F050202020403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6000">
          <a:solidFill>
            <a:schemeClr val="tx2"/>
          </a:solidFill>
          <a:latin typeface="Calibri" panose="020F050202020403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6000">
          <a:solidFill>
            <a:schemeClr val="tx2"/>
          </a:solidFill>
          <a:latin typeface="Calibri" panose="020F0502020204030204" pitchFamily="34" charset="0"/>
        </a:defRPr>
      </a:lvl5pPr>
      <a:lvl6pPr marL="452582" algn="l" rtl="0" fontAlgn="base">
        <a:spcBef>
          <a:spcPct val="0"/>
        </a:spcBef>
        <a:spcAft>
          <a:spcPct val="0"/>
        </a:spcAft>
        <a:defRPr sz="16036">
          <a:solidFill>
            <a:schemeClr val="tx2"/>
          </a:solidFill>
          <a:latin typeface="Calibri" panose="020F0502020204030204" pitchFamily="34" charset="0"/>
        </a:defRPr>
      </a:lvl6pPr>
      <a:lvl7pPr marL="905165" algn="l" rtl="0" fontAlgn="base">
        <a:spcBef>
          <a:spcPct val="0"/>
        </a:spcBef>
        <a:spcAft>
          <a:spcPct val="0"/>
        </a:spcAft>
        <a:defRPr sz="16036">
          <a:solidFill>
            <a:schemeClr val="tx2"/>
          </a:solidFill>
          <a:latin typeface="Calibri" panose="020F0502020204030204" pitchFamily="34" charset="0"/>
        </a:defRPr>
      </a:lvl7pPr>
      <a:lvl8pPr marL="1357747" algn="l" rtl="0" fontAlgn="base">
        <a:spcBef>
          <a:spcPct val="0"/>
        </a:spcBef>
        <a:spcAft>
          <a:spcPct val="0"/>
        </a:spcAft>
        <a:defRPr sz="16036">
          <a:solidFill>
            <a:schemeClr val="tx2"/>
          </a:solidFill>
          <a:latin typeface="Calibri" panose="020F0502020204030204" pitchFamily="34" charset="0"/>
        </a:defRPr>
      </a:lvl8pPr>
      <a:lvl9pPr marL="1810329" algn="l" rtl="0" fontAlgn="base">
        <a:spcBef>
          <a:spcPct val="0"/>
        </a:spcBef>
        <a:spcAft>
          <a:spcPct val="0"/>
        </a:spcAft>
        <a:defRPr sz="16036">
          <a:solidFill>
            <a:schemeClr val="tx2"/>
          </a:solidFill>
          <a:latin typeface="Calibri" panose="020F0502020204030204" pitchFamily="34" charset="0"/>
        </a:defRPr>
      </a:lvl9pPr>
    </p:titleStyle>
    <p:bodyStyle>
      <a:lvl1pPr marL="877888" indent="-877888" algn="l" rtl="0" eaLnBrk="0" fontAlgn="base" hangingPunct="0">
        <a:spcBef>
          <a:spcPct val="20000"/>
        </a:spcBef>
        <a:spcAft>
          <a:spcPct val="0"/>
        </a:spcAft>
        <a:buClr>
          <a:srgbClr val="9C007F"/>
        </a:buClr>
        <a:buSzPct val="95000"/>
        <a:buFont typeface="Wingdings 2" panose="05020102010507070707" pitchFamily="18" charset="2"/>
        <a:buChar char=""/>
        <a:defRPr sz="8400" kern="1200">
          <a:solidFill>
            <a:schemeClr val="tx1"/>
          </a:solidFill>
          <a:latin typeface="+mn-lt"/>
          <a:ea typeface="+mn-ea"/>
          <a:cs typeface="+mn-cs"/>
        </a:defRPr>
      </a:lvl1pPr>
      <a:lvl2pPr marL="2051050" indent="-7889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7700" kern="1200">
          <a:solidFill>
            <a:schemeClr val="tx1"/>
          </a:solidFill>
          <a:latin typeface="+mn-lt"/>
          <a:ea typeface="+mn-ea"/>
          <a:cs typeface="+mn-cs"/>
        </a:defRPr>
      </a:lvl2pPr>
      <a:lvl3pPr marL="2930525" indent="-7889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anose="05020102010507070707" pitchFamily="18" charset="2"/>
        <a:buChar char=""/>
        <a:defRPr sz="6700" kern="1200">
          <a:solidFill>
            <a:schemeClr val="tx1"/>
          </a:solidFill>
          <a:latin typeface="+mn-lt"/>
          <a:ea typeface="+mn-ea"/>
          <a:cs typeface="+mn-cs"/>
        </a:defRPr>
      </a:lvl3pPr>
      <a:lvl4pPr marL="3810000" indent="-673100" algn="l" rtl="0" eaLnBrk="0" fontAlgn="base" hangingPunct="0">
        <a:spcBef>
          <a:spcPct val="20000"/>
        </a:spcBef>
        <a:spcAft>
          <a:spcPct val="0"/>
        </a:spcAft>
        <a:buClr>
          <a:srgbClr val="9C007F"/>
        </a:buClr>
        <a:buSzPct val="65000"/>
        <a:buFont typeface="Wingdings 2" panose="05020102010507070707" pitchFamily="18" charset="2"/>
        <a:buChar char=""/>
        <a:defRPr sz="6400" kern="1200">
          <a:solidFill>
            <a:schemeClr val="tx1"/>
          </a:solidFill>
          <a:latin typeface="+mn-lt"/>
          <a:ea typeface="+mn-ea"/>
          <a:cs typeface="+mn-cs"/>
        </a:defRPr>
      </a:lvl4pPr>
      <a:lvl5pPr marL="4689475" indent="-673100" algn="l" rtl="0" eaLnBrk="0" fontAlgn="base" hangingPunct="0">
        <a:spcBef>
          <a:spcPct val="20000"/>
        </a:spcBef>
        <a:spcAft>
          <a:spcPct val="0"/>
        </a:spcAft>
        <a:buClr>
          <a:srgbClr val="68007F"/>
        </a:buClr>
        <a:buSzPct val="65000"/>
        <a:buFont typeface="Wingdings 2" panose="05020102010507070707" pitchFamily="18" charset="2"/>
        <a:buChar char=""/>
        <a:defRPr sz="6400" kern="1200">
          <a:solidFill>
            <a:schemeClr val="tx1"/>
          </a:solidFill>
          <a:latin typeface="+mn-lt"/>
          <a:ea typeface="+mn-ea"/>
          <a:cs typeface="+mn-cs"/>
        </a:defRPr>
      </a:lvl5pPr>
      <a:lvl6pPr marL="5571420" indent="-674435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5741" kern="1200">
          <a:solidFill>
            <a:schemeClr val="tx1"/>
          </a:solidFill>
          <a:latin typeface="+mn-lt"/>
          <a:ea typeface="+mn-ea"/>
          <a:cs typeface="+mn-cs"/>
        </a:defRPr>
      </a:lvl6pPr>
      <a:lvl7pPr marL="6157884" indent="-586465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5147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7037582" indent="-586465" algn="l" rtl="0" eaLnBrk="1" latinLnBrk="0" hangingPunct="1">
        <a:spcBef>
          <a:spcPct val="20000"/>
        </a:spcBef>
        <a:buClr>
          <a:schemeClr val="tx2"/>
        </a:buClr>
        <a:buChar char="•"/>
        <a:defRPr kumimoji="0" sz="5147" kern="1200">
          <a:solidFill>
            <a:schemeClr val="tx1"/>
          </a:solidFill>
          <a:latin typeface="+mn-lt"/>
          <a:ea typeface="+mn-ea"/>
          <a:cs typeface="+mn-cs"/>
        </a:defRPr>
      </a:lvl8pPr>
      <a:lvl9pPr marL="7917280" indent="-586465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4455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146616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293232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439848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586465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733081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879697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1026314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1172930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12" Type="http://schemas.openxmlformats.org/officeDocument/2006/relationships/image" Target="../media/image10.wmf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3.xml"/><Relationship Id="rId6" Type="http://schemas.microsoft.com/office/2007/relationships/hdphoto" Target="../media/hdphoto2.wdp"/><Relationship Id="rId11" Type="http://schemas.openxmlformats.org/officeDocument/2006/relationships/image" Target="../media/image9.png"/><Relationship Id="rId5" Type="http://schemas.openxmlformats.org/officeDocument/2006/relationships/image" Target="../media/image5.png"/><Relationship Id="rId15" Type="http://schemas.openxmlformats.org/officeDocument/2006/relationships/image" Target="../media/image13.png"/><Relationship Id="rId10" Type="http://schemas.microsoft.com/office/2007/relationships/hdphoto" Target="../media/hdphoto3.wdp"/><Relationship Id="rId4" Type="http://schemas.microsoft.com/office/2007/relationships/hdphoto" Target="../media/hdphoto1.wdp"/><Relationship Id="rId9" Type="http://schemas.openxmlformats.org/officeDocument/2006/relationships/image" Target="../media/image8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3"/>
          <p:cNvSpPr txBox="1">
            <a:spLocks noChangeArrowheads="1"/>
          </p:cNvSpPr>
          <p:nvPr/>
        </p:nvSpPr>
        <p:spPr bwMode="auto">
          <a:xfrm>
            <a:off x="1209673" y="3114005"/>
            <a:ext cx="18699163" cy="1442210"/>
          </a:xfrm>
          <a:prstGeom prst="rect">
            <a:avLst/>
          </a:prstGeom>
          <a:noFill/>
          <a:ln>
            <a:noFill/>
          </a:ln>
          <a:effectLst>
            <a:glow rad="1828800">
              <a:schemeClr val="bg1">
                <a:alpha val="5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6661" tIns="28331" rIns="56661" bIns="28331">
            <a:spAutoFit/>
          </a:bodyPr>
          <a:lstStyle>
            <a:lvl1pPr>
              <a:tabLst>
                <a:tab pos="222250" algn="l"/>
                <a:tab pos="444500" algn="l"/>
                <a:tab pos="666750" algn="l"/>
                <a:tab pos="889000" algn="l"/>
                <a:tab pos="1112838" algn="l"/>
                <a:tab pos="1335088" algn="l"/>
                <a:tab pos="1555750" algn="l"/>
                <a:tab pos="1779588" algn="l"/>
                <a:tab pos="2003425" algn="l"/>
                <a:tab pos="2225675" algn="l"/>
                <a:tab pos="2447925" algn="l"/>
                <a:tab pos="2670175" algn="l"/>
                <a:tab pos="2717800" algn="l"/>
                <a:tab pos="3171825" algn="l"/>
                <a:tab pos="3624263" algn="l"/>
                <a:tab pos="4078288" algn="l"/>
                <a:tab pos="4530725" algn="l"/>
                <a:tab pos="4984750" algn="l"/>
                <a:tab pos="5437188" algn="l"/>
                <a:tab pos="5889625" algn="l"/>
                <a:tab pos="6343650" algn="l"/>
                <a:tab pos="6796088" algn="l"/>
                <a:tab pos="7250113" algn="l"/>
                <a:tab pos="7702550" algn="l"/>
                <a:tab pos="8156575" algn="l"/>
                <a:tab pos="8609013" algn="l"/>
                <a:tab pos="9063038" algn="l"/>
                <a:tab pos="9515475" algn="l"/>
                <a:tab pos="9969500" algn="l"/>
                <a:tab pos="10421938" algn="l"/>
                <a:tab pos="10874375" algn="l"/>
                <a:tab pos="11328400" algn="l"/>
              </a:tabLst>
              <a:defRPr sz="2800">
                <a:solidFill>
                  <a:schemeClr val="bg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>
              <a:tabLst>
                <a:tab pos="222250" algn="l"/>
                <a:tab pos="444500" algn="l"/>
                <a:tab pos="666750" algn="l"/>
                <a:tab pos="889000" algn="l"/>
                <a:tab pos="1112838" algn="l"/>
                <a:tab pos="1335088" algn="l"/>
                <a:tab pos="1555750" algn="l"/>
                <a:tab pos="1779588" algn="l"/>
                <a:tab pos="2003425" algn="l"/>
                <a:tab pos="2225675" algn="l"/>
                <a:tab pos="2447925" algn="l"/>
                <a:tab pos="2670175" algn="l"/>
                <a:tab pos="2717800" algn="l"/>
                <a:tab pos="3171825" algn="l"/>
                <a:tab pos="3624263" algn="l"/>
                <a:tab pos="4078288" algn="l"/>
                <a:tab pos="4530725" algn="l"/>
                <a:tab pos="4984750" algn="l"/>
                <a:tab pos="5437188" algn="l"/>
                <a:tab pos="5889625" algn="l"/>
                <a:tab pos="6343650" algn="l"/>
                <a:tab pos="6796088" algn="l"/>
                <a:tab pos="7250113" algn="l"/>
                <a:tab pos="7702550" algn="l"/>
                <a:tab pos="8156575" algn="l"/>
                <a:tab pos="8609013" algn="l"/>
                <a:tab pos="9063038" algn="l"/>
                <a:tab pos="9515475" algn="l"/>
                <a:tab pos="9969500" algn="l"/>
                <a:tab pos="10421938" algn="l"/>
                <a:tab pos="10874375" algn="l"/>
                <a:tab pos="11328400" algn="l"/>
              </a:tabLst>
              <a:defRPr sz="2800">
                <a:solidFill>
                  <a:schemeClr val="bg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>
              <a:tabLst>
                <a:tab pos="222250" algn="l"/>
                <a:tab pos="444500" algn="l"/>
                <a:tab pos="666750" algn="l"/>
                <a:tab pos="889000" algn="l"/>
                <a:tab pos="1112838" algn="l"/>
                <a:tab pos="1335088" algn="l"/>
                <a:tab pos="1555750" algn="l"/>
                <a:tab pos="1779588" algn="l"/>
                <a:tab pos="2003425" algn="l"/>
                <a:tab pos="2225675" algn="l"/>
                <a:tab pos="2447925" algn="l"/>
                <a:tab pos="2670175" algn="l"/>
                <a:tab pos="2717800" algn="l"/>
                <a:tab pos="3171825" algn="l"/>
                <a:tab pos="3624263" algn="l"/>
                <a:tab pos="4078288" algn="l"/>
                <a:tab pos="4530725" algn="l"/>
                <a:tab pos="4984750" algn="l"/>
                <a:tab pos="5437188" algn="l"/>
                <a:tab pos="5889625" algn="l"/>
                <a:tab pos="6343650" algn="l"/>
                <a:tab pos="6796088" algn="l"/>
                <a:tab pos="7250113" algn="l"/>
                <a:tab pos="7702550" algn="l"/>
                <a:tab pos="8156575" algn="l"/>
                <a:tab pos="8609013" algn="l"/>
                <a:tab pos="9063038" algn="l"/>
                <a:tab pos="9515475" algn="l"/>
                <a:tab pos="9969500" algn="l"/>
                <a:tab pos="10421938" algn="l"/>
                <a:tab pos="10874375" algn="l"/>
                <a:tab pos="11328400" algn="l"/>
              </a:tabLst>
              <a:defRPr sz="2800">
                <a:solidFill>
                  <a:schemeClr val="bg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>
              <a:tabLst>
                <a:tab pos="222250" algn="l"/>
                <a:tab pos="444500" algn="l"/>
                <a:tab pos="666750" algn="l"/>
                <a:tab pos="889000" algn="l"/>
                <a:tab pos="1112838" algn="l"/>
                <a:tab pos="1335088" algn="l"/>
                <a:tab pos="1555750" algn="l"/>
                <a:tab pos="1779588" algn="l"/>
                <a:tab pos="2003425" algn="l"/>
                <a:tab pos="2225675" algn="l"/>
                <a:tab pos="2447925" algn="l"/>
                <a:tab pos="2670175" algn="l"/>
                <a:tab pos="2717800" algn="l"/>
                <a:tab pos="3171825" algn="l"/>
                <a:tab pos="3624263" algn="l"/>
                <a:tab pos="4078288" algn="l"/>
                <a:tab pos="4530725" algn="l"/>
                <a:tab pos="4984750" algn="l"/>
                <a:tab pos="5437188" algn="l"/>
                <a:tab pos="5889625" algn="l"/>
                <a:tab pos="6343650" algn="l"/>
                <a:tab pos="6796088" algn="l"/>
                <a:tab pos="7250113" algn="l"/>
                <a:tab pos="7702550" algn="l"/>
                <a:tab pos="8156575" algn="l"/>
                <a:tab pos="8609013" algn="l"/>
                <a:tab pos="9063038" algn="l"/>
                <a:tab pos="9515475" algn="l"/>
                <a:tab pos="9969500" algn="l"/>
                <a:tab pos="10421938" algn="l"/>
                <a:tab pos="10874375" algn="l"/>
                <a:tab pos="11328400" algn="l"/>
              </a:tabLst>
              <a:defRPr sz="2800">
                <a:solidFill>
                  <a:schemeClr val="bg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>
              <a:tabLst>
                <a:tab pos="222250" algn="l"/>
                <a:tab pos="444500" algn="l"/>
                <a:tab pos="666750" algn="l"/>
                <a:tab pos="889000" algn="l"/>
                <a:tab pos="1112838" algn="l"/>
                <a:tab pos="1335088" algn="l"/>
                <a:tab pos="1555750" algn="l"/>
                <a:tab pos="1779588" algn="l"/>
                <a:tab pos="2003425" algn="l"/>
                <a:tab pos="2225675" algn="l"/>
                <a:tab pos="2447925" algn="l"/>
                <a:tab pos="2670175" algn="l"/>
                <a:tab pos="2717800" algn="l"/>
                <a:tab pos="3171825" algn="l"/>
                <a:tab pos="3624263" algn="l"/>
                <a:tab pos="4078288" algn="l"/>
                <a:tab pos="4530725" algn="l"/>
                <a:tab pos="4984750" algn="l"/>
                <a:tab pos="5437188" algn="l"/>
                <a:tab pos="5889625" algn="l"/>
                <a:tab pos="6343650" algn="l"/>
                <a:tab pos="6796088" algn="l"/>
                <a:tab pos="7250113" algn="l"/>
                <a:tab pos="7702550" algn="l"/>
                <a:tab pos="8156575" algn="l"/>
                <a:tab pos="8609013" algn="l"/>
                <a:tab pos="9063038" algn="l"/>
                <a:tab pos="9515475" algn="l"/>
                <a:tab pos="9969500" algn="l"/>
                <a:tab pos="10421938" algn="l"/>
                <a:tab pos="10874375" algn="l"/>
                <a:tab pos="11328400" algn="l"/>
              </a:tabLst>
              <a:defRPr sz="2800">
                <a:solidFill>
                  <a:schemeClr val="bg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defTabSz="284163" eaLnBrk="0" fontAlgn="base" hangingPunct="0">
              <a:spcBef>
                <a:spcPct val="0"/>
              </a:spcBef>
              <a:spcAft>
                <a:spcPct val="0"/>
              </a:spcAft>
              <a:tabLst>
                <a:tab pos="222250" algn="l"/>
                <a:tab pos="444500" algn="l"/>
                <a:tab pos="666750" algn="l"/>
                <a:tab pos="889000" algn="l"/>
                <a:tab pos="1112838" algn="l"/>
                <a:tab pos="1335088" algn="l"/>
                <a:tab pos="1555750" algn="l"/>
                <a:tab pos="1779588" algn="l"/>
                <a:tab pos="2003425" algn="l"/>
                <a:tab pos="2225675" algn="l"/>
                <a:tab pos="2447925" algn="l"/>
                <a:tab pos="2670175" algn="l"/>
                <a:tab pos="2717800" algn="l"/>
                <a:tab pos="3171825" algn="l"/>
                <a:tab pos="3624263" algn="l"/>
                <a:tab pos="4078288" algn="l"/>
                <a:tab pos="4530725" algn="l"/>
                <a:tab pos="4984750" algn="l"/>
                <a:tab pos="5437188" algn="l"/>
                <a:tab pos="5889625" algn="l"/>
                <a:tab pos="6343650" algn="l"/>
                <a:tab pos="6796088" algn="l"/>
                <a:tab pos="7250113" algn="l"/>
                <a:tab pos="7702550" algn="l"/>
                <a:tab pos="8156575" algn="l"/>
                <a:tab pos="8609013" algn="l"/>
                <a:tab pos="9063038" algn="l"/>
                <a:tab pos="9515475" algn="l"/>
                <a:tab pos="9969500" algn="l"/>
                <a:tab pos="10421938" algn="l"/>
                <a:tab pos="10874375" algn="l"/>
                <a:tab pos="11328400" algn="l"/>
              </a:tabLst>
              <a:defRPr sz="2800">
                <a:solidFill>
                  <a:schemeClr val="bg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defTabSz="284163" eaLnBrk="0" fontAlgn="base" hangingPunct="0">
              <a:spcBef>
                <a:spcPct val="0"/>
              </a:spcBef>
              <a:spcAft>
                <a:spcPct val="0"/>
              </a:spcAft>
              <a:tabLst>
                <a:tab pos="222250" algn="l"/>
                <a:tab pos="444500" algn="l"/>
                <a:tab pos="666750" algn="l"/>
                <a:tab pos="889000" algn="l"/>
                <a:tab pos="1112838" algn="l"/>
                <a:tab pos="1335088" algn="l"/>
                <a:tab pos="1555750" algn="l"/>
                <a:tab pos="1779588" algn="l"/>
                <a:tab pos="2003425" algn="l"/>
                <a:tab pos="2225675" algn="l"/>
                <a:tab pos="2447925" algn="l"/>
                <a:tab pos="2670175" algn="l"/>
                <a:tab pos="2717800" algn="l"/>
                <a:tab pos="3171825" algn="l"/>
                <a:tab pos="3624263" algn="l"/>
                <a:tab pos="4078288" algn="l"/>
                <a:tab pos="4530725" algn="l"/>
                <a:tab pos="4984750" algn="l"/>
                <a:tab pos="5437188" algn="l"/>
                <a:tab pos="5889625" algn="l"/>
                <a:tab pos="6343650" algn="l"/>
                <a:tab pos="6796088" algn="l"/>
                <a:tab pos="7250113" algn="l"/>
                <a:tab pos="7702550" algn="l"/>
                <a:tab pos="8156575" algn="l"/>
                <a:tab pos="8609013" algn="l"/>
                <a:tab pos="9063038" algn="l"/>
                <a:tab pos="9515475" algn="l"/>
                <a:tab pos="9969500" algn="l"/>
                <a:tab pos="10421938" algn="l"/>
                <a:tab pos="10874375" algn="l"/>
                <a:tab pos="11328400" algn="l"/>
              </a:tabLst>
              <a:defRPr sz="2800">
                <a:solidFill>
                  <a:schemeClr val="bg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defTabSz="284163" eaLnBrk="0" fontAlgn="base" hangingPunct="0">
              <a:spcBef>
                <a:spcPct val="0"/>
              </a:spcBef>
              <a:spcAft>
                <a:spcPct val="0"/>
              </a:spcAft>
              <a:tabLst>
                <a:tab pos="222250" algn="l"/>
                <a:tab pos="444500" algn="l"/>
                <a:tab pos="666750" algn="l"/>
                <a:tab pos="889000" algn="l"/>
                <a:tab pos="1112838" algn="l"/>
                <a:tab pos="1335088" algn="l"/>
                <a:tab pos="1555750" algn="l"/>
                <a:tab pos="1779588" algn="l"/>
                <a:tab pos="2003425" algn="l"/>
                <a:tab pos="2225675" algn="l"/>
                <a:tab pos="2447925" algn="l"/>
                <a:tab pos="2670175" algn="l"/>
                <a:tab pos="2717800" algn="l"/>
                <a:tab pos="3171825" algn="l"/>
                <a:tab pos="3624263" algn="l"/>
                <a:tab pos="4078288" algn="l"/>
                <a:tab pos="4530725" algn="l"/>
                <a:tab pos="4984750" algn="l"/>
                <a:tab pos="5437188" algn="l"/>
                <a:tab pos="5889625" algn="l"/>
                <a:tab pos="6343650" algn="l"/>
                <a:tab pos="6796088" algn="l"/>
                <a:tab pos="7250113" algn="l"/>
                <a:tab pos="7702550" algn="l"/>
                <a:tab pos="8156575" algn="l"/>
                <a:tab pos="8609013" algn="l"/>
                <a:tab pos="9063038" algn="l"/>
                <a:tab pos="9515475" algn="l"/>
                <a:tab pos="9969500" algn="l"/>
                <a:tab pos="10421938" algn="l"/>
                <a:tab pos="10874375" algn="l"/>
                <a:tab pos="11328400" algn="l"/>
              </a:tabLst>
              <a:defRPr sz="2800">
                <a:solidFill>
                  <a:schemeClr val="bg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defTabSz="284163" eaLnBrk="0" fontAlgn="base" hangingPunct="0">
              <a:spcBef>
                <a:spcPct val="0"/>
              </a:spcBef>
              <a:spcAft>
                <a:spcPct val="0"/>
              </a:spcAft>
              <a:tabLst>
                <a:tab pos="222250" algn="l"/>
                <a:tab pos="444500" algn="l"/>
                <a:tab pos="666750" algn="l"/>
                <a:tab pos="889000" algn="l"/>
                <a:tab pos="1112838" algn="l"/>
                <a:tab pos="1335088" algn="l"/>
                <a:tab pos="1555750" algn="l"/>
                <a:tab pos="1779588" algn="l"/>
                <a:tab pos="2003425" algn="l"/>
                <a:tab pos="2225675" algn="l"/>
                <a:tab pos="2447925" algn="l"/>
                <a:tab pos="2670175" algn="l"/>
                <a:tab pos="2717800" algn="l"/>
                <a:tab pos="3171825" algn="l"/>
                <a:tab pos="3624263" algn="l"/>
                <a:tab pos="4078288" algn="l"/>
                <a:tab pos="4530725" algn="l"/>
                <a:tab pos="4984750" algn="l"/>
                <a:tab pos="5437188" algn="l"/>
                <a:tab pos="5889625" algn="l"/>
                <a:tab pos="6343650" algn="l"/>
                <a:tab pos="6796088" algn="l"/>
                <a:tab pos="7250113" algn="l"/>
                <a:tab pos="7702550" algn="l"/>
                <a:tab pos="8156575" algn="l"/>
                <a:tab pos="8609013" algn="l"/>
                <a:tab pos="9063038" algn="l"/>
                <a:tab pos="9515475" algn="l"/>
                <a:tab pos="9969500" algn="l"/>
                <a:tab pos="10421938" algn="l"/>
                <a:tab pos="10874375" algn="l"/>
                <a:tab pos="11328400" algn="l"/>
              </a:tabLst>
              <a:defRPr sz="2800">
                <a:solidFill>
                  <a:schemeClr val="bg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th-TH" altLang="th-TH" sz="3600" dirty="0">
                <a:solidFill>
                  <a:srgbClr val="000000"/>
                </a:solidFill>
                <a:effectLst>
                  <a:glow>
                    <a:schemeClr val="bg1"/>
                  </a:glow>
                </a:effectLst>
                <a:latin typeface="TH Sarabun New" panose="020B0500040200020003" pitchFamily="34" charset="-34"/>
                <a:ea typeface="Arial Unicode MS" pitchFamily="34" charset="-128"/>
                <a:cs typeface="TH Sarabun New" panose="020B0500040200020003" pitchFamily="34" charset="-34"/>
              </a:rPr>
              <a:t>นายจักรภูมิ มณีรัตน์ รหัสนักศึกษา 5410110069  อาจารย์ที่ปรึกษา อาจารย์ธัชชัย เอ้</a:t>
            </a:r>
            <a:r>
              <a:rPr lang="th-TH" altLang="th-TH" sz="3600" dirty="0" err="1">
                <a:solidFill>
                  <a:srgbClr val="000000"/>
                </a:solidFill>
                <a:effectLst>
                  <a:glow>
                    <a:schemeClr val="bg1"/>
                  </a:glow>
                </a:effectLst>
                <a:latin typeface="TH Sarabun New" panose="020B0500040200020003" pitchFamily="34" charset="-34"/>
                <a:ea typeface="Arial Unicode MS" pitchFamily="34" charset="-128"/>
                <a:cs typeface="TH Sarabun New" panose="020B0500040200020003" pitchFamily="34" charset="-34"/>
              </a:rPr>
              <a:t>งฉ้</a:t>
            </a:r>
            <a:r>
              <a:rPr lang="th-TH" altLang="th-TH" sz="3600" dirty="0">
                <a:solidFill>
                  <a:srgbClr val="000000"/>
                </a:solidFill>
                <a:effectLst>
                  <a:glow>
                    <a:schemeClr val="bg1"/>
                  </a:glow>
                </a:effectLst>
                <a:latin typeface="TH Sarabun New" panose="020B0500040200020003" pitchFamily="34" charset="-34"/>
                <a:ea typeface="Arial Unicode MS" pitchFamily="34" charset="-128"/>
                <a:cs typeface="TH Sarabun New" panose="020B0500040200020003" pitchFamily="34" charset="-34"/>
              </a:rPr>
              <a:t>วน</a:t>
            </a:r>
            <a:endParaRPr lang="en-US" altLang="th-TH" sz="3600" dirty="0">
              <a:solidFill>
                <a:srgbClr val="000000"/>
              </a:solidFill>
              <a:effectLst>
                <a:glow>
                  <a:schemeClr val="bg1"/>
                </a:glow>
              </a:effectLst>
              <a:latin typeface="TH Sarabun New" panose="020B0500040200020003" pitchFamily="34" charset="-34"/>
              <a:ea typeface="Arial Unicode MS" pitchFamily="34" charset="-128"/>
              <a:cs typeface="TH Sarabun New" panose="020B0500040200020003" pitchFamily="34" charset="-34"/>
            </a:endParaRPr>
          </a:p>
          <a:p>
            <a:pPr algn="ctr" eaLnBrk="1" hangingPunct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th-TH" altLang="th-TH" sz="3600" dirty="0">
                <a:solidFill>
                  <a:srgbClr val="000000"/>
                </a:solidFill>
                <a:effectLst>
                  <a:glow>
                    <a:schemeClr val="bg1"/>
                  </a:glow>
                </a:effectLst>
                <a:latin typeface="TH Sarabun New" panose="020B0500040200020003" pitchFamily="34" charset="-34"/>
                <a:ea typeface="Arial Unicode MS" pitchFamily="34" charset="-128"/>
                <a:cs typeface="TH Sarabun New" panose="020B0500040200020003" pitchFamily="34" charset="-34"/>
              </a:rPr>
              <a:t>ภาควิชาวิศวกรรมคอมพิวเตอร์ คณะวิศวกรรมศาสตร์ มหาวิทยาลัยสงขลานครินทร์</a:t>
            </a:r>
            <a:endParaRPr lang="en-US" altLang="th-TH" sz="3600" dirty="0">
              <a:solidFill>
                <a:srgbClr val="000000"/>
              </a:solidFill>
              <a:effectLst>
                <a:glow>
                  <a:schemeClr val="bg1"/>
                </a:glow>
              </a:effectLst>
              <a:latin typeface="TH Sarabun New" panose="020B0500040200020003" pitchFamily="34" charset="-34"/>
              <a:ea typeface="Arial Unicode MS" pitchFamily="34" charset="-128"/>
              <a:cs typeface="TH Sarabun New" panose="020B0500040200020003" pitchFamily="34" charset="-34"/>
            </a:endParaRPr>
          </a:p>
        </p:txBody>
      </p:sp>
      <p:sp>
        <p:nvSpPr>
          <p:cNvPr id="7171" name="Line 4"/>
          <p:cNvSpPr>
            <a:spLocks noChangeShapeType="1"/>
          </p:cNvSpPr>
          <p:nvPr/>
        </p:nvSpPr>
        <p:spPr bwMode="auto">
          <a:xfrm>
            <a:off x="904875" y="5113338"/>
            <a:ext cx="19308763" cy="0"/>
          </a:xfrm>
          <a:prstGeom prst="line">
            <a:avLst/>
          </a:prstGeom>
          <a:noFill/>
          <a:ln w="76200">
            <a:solidFill>
              <a:schemeClr val="accent2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56661" tIns="28331" rIns="56661" bIns="28331"/>
          <a:lstStyle/>
          <a:p>
            <a:endParaRPr lang="th-TH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7172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339" r="98305">
                        <a14:foregroundMark x1="7119" y1="53046" x2="10847" y2="82995"/>
                        <a14:foregroundMark x1="16271" y1="82487" x2="46441" y2="97462"/>
                        <a14:foregroundMark x1="73898" y1="88325" x2="95593" y2="60152"/>
                        <a14:backgroundMark x1="81017" y1="10914" x2="88475" y2="21827"/>
                        <a14:backgroundMark x1="32542" y1="8883" x2="15593" y2="36802"/>
                        <a14:backgroundMark x1="8814" y1="91371" x2="18644" y2="96701"/>
                        <a14:backgroundMark x1="81017" y1="94670" x2="95593" y2="883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00" y="788988"/>
            <a:ext cx="2481263" cy="292735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2"/>
            </a:solidFill>
            <a:round/>
            <a:headEnd/>
            <a:tailEnd/>
          </a:ln>
          <a:effectLst/>
        </p:spPr>
      </p:pic>
      <p:pic>
        <p:nvPicPr>
          <p:cNvPr id="7173" name="Picture 148" descr="LogoCoE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2990" r="98505">
                        <a14:foregroundMark x1="16611" y1="67453" x2="22757" y2="81368"/>
                        <a14:foregroundMark x1="19601" y1="51887" x2="3488" y2="51887"/>
                        <a14:foregroundMark x1="3488" y1="49528" x2="3488" y2="49528"/>
                        <a14:foregroundMark x1="20432" y1="41981" x2="6478" y2="41274"/>
                        <a14:foregroundMark x1="23422" y1="33962" x2="4983" y2="34670"/>
                        <a14:foregroundMark x1="24252" y1="26651" x2="13455" y2="26651"/>
                        <a14:foregroundMark x1="28073" y1="19104" x2="18106" y2="17453"/>
                        <a14:foregroundMark x1="35050" y1="11792" x2="28073" y2="11792"/>
                        <a14:foregroundMark x1="45847" y1="10142" x2="51163" y2="10142"/>
                        <a14:foregroundMark x1="38870" y1="4481" x2="35050" y2="377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-4970" b="-1"/>
          <a:stretch/>
        </p:blipFill>
        <p:spPr bwMode="auto">
          <a:xfrm>
            <a:off x="17932387" y="1221176"/>
            <a:ext cx="2897236" cy="252663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>
            <a:glow rad="304800">
              <a:schemeClr val="bg1"/>
            </a:glow>
            <a:softEdge rad="254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47" name="Text Box 120"/>
          <p:cNvSpPr txBox="1">
            <a:spLocks noChangeArrowheads="1"/>
          </p:cNvSpPr>
          <p:nvPr/>
        </p:nvSpPr>
        <p:spPr bwMode="auto">
          <a:xfrm>
            <a:off x="3173065" y="1675851"/>
            <a:ext cx="14772380" cy="1445582"/>
          </a:xfrm>
          <a:prstGeom prst="rect">
            <a:avLst/>
          </a:prstGeom>
          <a:noFill/>
          <a:ln>
            <a:noFill/>
          </a:ln>
          <a:effectLst>
            <a:glow rad="1828800">
              <a:schemeClr val="bg1">
                <a:alpha val="77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6" tIns="45241" rIns="90486" bIns="45241">
            <a:spAutoFit/>
          </a:bodyPr>
          <a:lstStyle>
            <a:lvl1pPr defTabSz="3760788"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 defTabSz="3760788"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 defTabSz="3760788"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 defTabSz="3760788"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 defTabSz="3760788"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defTabSz="37607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defTabSz="37607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defTabSz="37607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defTabSz="37607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algn="ctr" eaLnBrk="1" hangingPunct="1">
              <a:defRPr/>
            </a:pPr>
            <a:r>
              <a:rPr lang="en-US" sz="7127" b="1" dirty="0">
                <a:solidFill>
                  <a:schemeClr val="tx1"/>
                </a:solidFill>
                <a:effectLst>
                  <a:glow rad="88900">
                    <a:schemeClr val="bg1"/>
                  </a:glo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8800" b="1" dirty="0">
                <a:solidFill>
                  <a:schemeClr val="tx1"/>
                </a:solidFill>
                <a:effectLst>
                  <a:glow rad="88900">
                    <a:schemeClr val="bg1"/>
                  </a:glo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ระบบบันทึกและจัดการข้อมูลผู้ใช้เครือข่าย</a:t>
            </a:r>
            <a:endParaRPr lang="th-TH" sz="7127" b="1" dirty="0">
              <a:solidFill>
                <a:schemeClr val="tx1"/>
              </a:solidFill>
              <a:effectLst>
                <a:glow rad="88900">
                  <a:schemeClr val="bg1"/>
                </a:glo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7175" name="Rectangle 3"/>
          <p:cNvSpPr>
            <a:spLocks noChangeArrowheads="1"/>
          </p:cNvSpPr>
          <p:nvPr/>
        </p:nvSpPr>
        <p:spPr bwMode="auto">
          <a:xfrm>
            <a:off x="866877" y="5396688"/>
            <a:ext cx="8876233" cy="5970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bg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>
              <a:defRPr sz="2800">
                <a:solidFill>
                  <a:schemeClr val="bg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>
              <a:defRPr sz="2800">
                <a:solidFill>
                  <a:schemeClr val="bg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>
              <a:defRPr sz="2800">
                <a:solidFill>
                  <a:schemeClr val="bg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>
              <a:defRPr sz="2800">
                <a:solidFill>
                  <a:schemeClr val="bg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defTabSz="2841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defTabSz="2841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defTabSz="2841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defTabSz="2841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>
              <a:spcBef>
                <a:spcPct val="50000"/>
              </a:spcBef>
            </a:pPr>
            <a:r>
              <a:rPr lang="th-TH" altLang="th-TH" sz="3200" b="1" dirty="0">
                <a:solidFill>
                  <a:schemeClr val="tx1"/>
                </a:solidFill>
                <a:latin typeface="TH Sarabun New" panose="020B0500040200020003" pitchFamily="34" charset="-34"/>
                <a:ea typeface="Arial Unicode MS" pitchFamily="34" charset="-128"/>
                <a:cs typeface="TH Sarabun New" panose="020B0500040200020003" pitchFamily="34" charset="-34"/>
              </a:rPr>
              <a:t>บทคัดย่อ</a:t>
            </a:r>
          </a:p>
          <a:p>
            <a:pPr algn="thaiDist">
              <a:spcBef>
                <a:spcPct val="50000"/>
              </a:spcBef>
            </a:pPr>
            <a:r>
              <a:rPr lang="th-TH" altLang="th-TH" sz="1900" b="1" dirty="0">
                <a:solidFill>
                  <a:schemeClr val="tx1"/>
                </a:solidFill>
                <a:latin typeface="TH Sarabun New" panose="020B0500040200020003" pitchFamily="34" charset="-34"/>
                <a:ea typeface="Arial Unicode MS" pitchFamily="34" charset="-128"/>
                <a:cs typeface="TH Sarabun New" panose="020B0500040200020003" pitchFamily="34" charset="-34"/>
              </a:rPr>
              <a:t>	</a:t>
            </a:r>
            <a:r>
              <a:rPr lang="th-TH" altLang="th-TH" dirty="0">
                <a:solidFill>
                  <a:schemeClr val="tx1"/>
                </a:solidFill>
                <a:latin typeface="TH Sarabun New" panose="020B0500040200020003" pitchFamily="34" charset="-34"/>
                <a:ea typeface="Arial Unicode MS" pitchFamily="34" charset="-128"/>
                <a:cs typeface="TH Sarabun New" panose="020B0500040200020003" pitchFamily="34" charset="-34"/>
              </a:rPr>
              <a:t>ปัจจุบันการใช้งานและเข้าถึงอินเทอร์เน็ตสามารถกระทำได้อย่างอิสระและเสรีมากขึ้น จึงมีโอกาสเกิดการกระทำผิดทางอินเทอร์เน็ตได้ทุกเมื่อไม่ว่าเจตนาหรือไม่ก็ตาม ดังนั้น จึงมีการออกกฎหมาย พรบ. ว่าด้วยการกระทำผิดเกี่ยวกับคอมพิวเตอร์ พ.ศ. 2550 ขึ้น โดย ผู้ให้บริการ ต้องเก็บรักษาข้อมูลจราจรทางคอมพิวเตอร์ ไว้ไม่น้อยกว่า 90 วัน นับแต่วันที่ข้อมูลนั้นเข้าสู่ระบคอมพิวเตอร์ ซึ่งระบบและเครื่องมือในส่วนของการระบุตัวตนในปัจจุบันบางระบบรองรับการทำงานในระบบ </a:t>
            </a:r>
            <a:r>
              <a:rPr lang="en-US" altLang="th-TH" dirty="0">
                <a:solidFill>
                  <a:schemeClr val="tx1"/>
                </a:solidFill>
                <a:latin typeface="TH Sarabun New" panose="020B0500040200020003" pitchFamily="34" charset="-34"/>
                <a:ea typeface="Arial Unicode MS" pitchFamily="34" charset="-128"/>
                <a:cs typeface="TH Sarabun New" panose="020B0500040200020003" pitchFamily="34" charset="-34"/>
              </a:rPr>
              <a:t>Internet Protocol version4 </a:t>
            </a:r>
            <a:r>
              <a:rPr lang="th-TH" altLang="th-TH" dirty="0">
                <a:solidFill>
                  <a:schemeClr val="tx1"/>
                </a:solidFill>
                <a:latin typeface="TH Sarabun New" panose="020B0500040200020003" pitchFamily="34" charset="-34"/>
                <a:ea typeface="Arial Unicode MS" pitchFamily="34" charset="-128"/>
                <a:cs typeface="TH Sarabun New" panose="020B0500040200020003" pitchFamily="34" charset="-34"/>
              </a:rPr>
              <a:t>แต่ยังไม่รองรับระบบ </a:t>
            </a:r>
            <a:r>
              <a:rPr lang="en-US" altLang="th-TH" dirty="0">
                <a:solidFill>
                  <a:schemeClr val="tx1"/>
                </a:solidFill>
                <a:latin typeface="TH Sarabun New" panose="020B0500040200020003" pitchFamily="34" charset="-34"/>
                <a:ea typeface="Arial Unicode MS" pitchFamily="34" charset="-128"/>
                <a:cs typeface="TH Sarabun New" panose="020B0500040200020003" pitchFamily="34" charset="-34"/>
              </a:rPr>
              <a:t>Internet Protocol version6 </a:t>
            </a:r>
            <a:r>
              <a:rPr lang="th-TH" altLang="th-TH" dirty="0">
                <a:solidFill>
                  <a:schemeClr val="tx1"/>
                </a:solidFill>
                <a:latin typeface="TH Sarabun New" panose="020B0500040200020003" pitchFamily="34" charset="-34"/>
                <a:ea typeface="Arial Unicode MS" pitchFamily="34" charset="-128"/>
                <a:cs typeface="TH Sarabun New" panose="020B0500040200020003" pitchFamily="34" charset="-34"/>
              </a:rPr>
              <a:t>โครงงานนี้จึงคิดนำข้อมูล </a:t>
            </a:r>
            <a:r>
              <a:rPr lang="en-US" altLang="th-TH" dirty="0">
                <a:solidFill>
                  <a:schemeClr val="tx1"/>
                </a:solidFill>
                <a:latin typeface="TH Sarabun New" panose="020B0500040200020003" pitchFamily="34" charset="-34"/>
                <a:ea typeface="Arial Unicode MS" pitchFamily="34" charset="-128"/>
                <a:cs typeface="TH Sarabun New" panose="020B0500040200020003" pitchFamily="34" charset="-34"/>
              </a:rPr>
              <a:t>MAC Address (Physical Address) IPv4 </a:t>
            </a:r>
            <a:r>
              <a:rPr lang="th-TH" altLang="th-TH" dirty="0">
                <a:solidFill>
                  <a:schemeClr val="tx1"/>
                </a:solidFill>
                <a:latin typeface="TH Sarabun New" panose="020B0500040200020003" pitchFamily="34" charset="-34"/>
                <a:ea typeface="Arial Unicode MS" pitchFamily="34" charset="-128"/>
                <a:cs typeface="TH Sarabun New" panose="020B0500040200020003" pitchFamily="34" charset="-34"/>
              </a:rPr>
              <a:t>และ </a:t>
            </a:r>
            <a:r>
              <a:rPr lang="en-US" altLang="th-TH" dirty="0">
                <a:solidFill>
                  <a:schemeClr val="tx1"/>
                </a:solidFill>
                <a:latin typeface="TH Sarabun New" panose="020B0500040200020003" pitchFamily="34" charset="-34"/>
                <a:ea typeface="Arial Unicode MS" pitchFamily="34" charset="-128"/>
                <a:cs typeface="TH Sarabun New" panose="020B0500040200020003" pitchFamily="34" charset="-34"/>
              </a:rPr>
              <a:t>IPv6 </a:t>
            </a:r>
            <a:r>
              <a:rPr lang="th-TH" altLang="th-TH" dirty="0">
                <a:solidFill>
                  <a:schemeClr val="tx1"/>
                </a:solidFill>
                <a:latin typeface="TH Sarabun New" panose="020B0500040200020003" pitchFamily="34" charset="-34"/>
                <a:ea typeface="Arial Unicode MS" pitchFamily="34" charset="-128"/>
                <a:cs typeface="TH Sarabun New" panose="020B0500040200020003" pitchFamily="34" charset="-34"/>
              </a:rPr>
              <a:t>จาก </a:t>
            </a:r>
            <a:r>
              <a:rPr lang="en-US" altLang="th-TH" dirty="0">
                <a:solidFill>
                  <a:schemeClr val="tx1"/>
                </a:solidFill>
                <a:latin typeface="TH Sarabun New" panose="020B0500040200020003" pitchFamily="34" charset="-34"/>
                <a:ea typeface="Arial Unicode MS" pitchFamily="34" charset="-128"/>
                <a:cs typeface="TH Sarabun New" panose="020B0500040200020003" pitchFamily="34" charset="-34"/>
              </a:rPr>
              <a:t>Layer3 switch </a:t>
            </a:r>
            <a:r>
              <a:rPr lang="th-TH" altLang="th-TH" dirty="0">
                <a:solidFill>
                  <a:schemeClr val="tx1"/>
                </a:solidFill>
                <a:latin typeface="TH Sarabun New" panose="020B0500040200020003" pitchFamily="34" charset="-34"/>
                <a:ea typeface="Arial Unicode MS" pitchFamily="34" charset="-128"/>
                <a:cs typeface="TH Sarabun New" panose="020B0500040200020003" pitchFamily="34" charset="-34"/>
              </a:rPr>
              <a:t>ซึ่ง </a:t>
            </a:r>
            <a:r>
              <a:rPr lang="en-US" altLang="th-TH" dirty="0">
                <a:solidFill>
                  <a:schemeClr val="tx1"/>
                </a:solidFill>
                <a:latin typeface="TH Sarabun New" panose="020B0500040200020003" pitchFamily="34" charset="-34"/>
                <a:ea typeface="Arial Unicode MS" pitchFamily="34" charset="-128"/>
                <a:cs typeface="TH Sarabun New" panose="020B0500040200020003" pitchFamily="34" charset="-34"/>
              </a:rPr>
              <a:t>Layer3 switch </a:t>
            </a:r>
            <a:r>
              <a:rPr lang="th-TH" altLang="th-TH" dirty="0">
                <a:solidFill>
                  <a:schemeClr val="tx1"/>
                </a:solidFill>
                <a:latin typeface="TH Sarabun New" panose="020B0500040200020003" pitchFamily="34" charset="-34"/>
                <a:ea typeface="Arial Unicode MS" pitchFamily="34" charset="-128"/>
                <a:cs typeface="TH Sarabun New" panose="020B0500040200020003" pitchFamily="34" charset="-34"/>
              </a:rPr>
              <a:t>มีการเก็บไว้แล้วมาใช้ประโยชน์ ในการช่วยระบุตัวตน เพื่อทราบถึงชื่อผู้ใช้  และเก็บข้อมูลการใช้งานไว้เพื่อประโยชน์ในการระบุผู้กระทำความผิดได้ หากเกิดการกระทำความผิดตามพระราชบัญญัติว่าด้วยการกระทำผิดเกี่ยวกับคอมพิวเตอร์ ต่อไป ขณะเดียวกันสามารถนำข้อมูลที่ได้ไปใช้ ทำสถิติ เพื่อวิเคราะห์ การใช้งานของผู้ใช้งานของผู้ใช้ได้</a:t>
            </a:r>
            <a:endParaRPr lang="th-TH" altLang="th-TH" sz="1900" dirty="0">
              <a:solidFill>
                <a:schemeClr val="tx1"/>
              </a:solidFill>
              <a:latin typeface="TH Sarabun New" panose="020B0500040200020003" pitchFamily="34" charset="-34"/>
              <a:ea typeface="Arial Unicode MS" pitchFamily="34" charset="-128"/>
              <a:cs typeface="TH Sarabun New" panose="020B0500040200020003" pitchFamily="34" charset="-34"/>
            </a:endParaRPr>
          </a:p>
        </p:txBody>
      </p:sp>
      <p:sp>
        <p:nvSpPr>
          <p:cNvPr id="7176" name="Rectangle 36"/>
          <p:cNvSpPr>
            <a:spLocks noChangeArrowheads="1"/>
          </p:cNvSpPr>
          <p:nvPr/>
        </p:nvSpPr>
        <p:spPr bwMode="auto">
          <a:xfrm>
            <a:off x="866877" y="11373747"/>
            <a:ext cx="8854355" cy="2523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bg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>
              <a:defRPr sz="2800">
                <a:solidFill>
                  <a:schemeClr val="bg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>
              <a:defRPr sz="2800">
                <a:solidFill>
                  <a:schemeClr val="bg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>
              <a:defRPr sz="2800">
                <a:solidFill>
                  <a:schemeClr val="bg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>
              <a:defRPr sz="2800">
                <a:solidFill>
                  <a:schemeClr val="bg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defTabSz="2841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defTabSz="2841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defTabSz="2841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defTabSz="2841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>
              <a:spcBef>
                <a:spcPct val="50000"/>
              </a:spcBef>
            </a:pPr>
            <a:r>
              <a:rPr lang="th-TH" altLang="th-TH" sz="3200" b="1" dirty="0">
                <a:solidFill>
                  <a:schemeClr val="tx1"/>
                </a:solidFill>
                <a:latin typeface="TH Sarabun New" panose="020B0500040200020003" pitchFamily="34" charset="-34"/>
                <a:ea typeface="Arial Unicode MS" pitchFamily="34" charset="-128"/>
                <a:cs typeface="TH Sarabun New" panose="020B0500040200020003" pitchFamily="34" charset="-34"/>
              </a:rPr>
              <a:t>วัตถุประสงค์</a:t>
            </a:r>
          </a:p>
          <a:p>
            <a:pPr algn="thaiDist">
              <a:spcBef>
                <a:spcPct val="50000"/>
              </a:spcBef>
            </a:pPr>
            <a:r>
              <a:rPr lang="th-TH" altLang="th-TH" dirty="0">
                <a:solidFill>
                  <a:schemeClr val="tx1"/>
                </a:solidFill>
                <a:latin typeface="TH Sarabun New" panose="020B0500040200020003" pitchFamily="34" charset="-34"/>
                <a:ea typeface="Arial Unicode MS" pitchFamily="34" charset="-128"/>
                <a:cs typeface="TH Sarabun New" panose="020B0500040200020003" pitchFamily="34" charset="-34"/>
              </a:rPr>
              <a:t>1.	เพื่อเก็บข้อมูลการได้รับหมายเลข </a:t>
            </a:r>
            <a:r>
              <a:rPr lang="en-US" altLang="th-TH" dirty="0">
                <a:solidFill>
                  <a:schemeClr val="tx1"/>
                </a:solidFill>
                <a:latin typeface="TH Sarabun New" panose="020B0500040200020003" pitchFamily="34" charset="-34"/>
                <a:ea typeface="Arial Unicode MS" pitchFamily="34" charset="-128"/>
                <a:cs typeface="TH Sarabun New" panose="020B0500040200020003" pitchFamily="34" charset="-34"/>
              </a:rPr>
              <a:t>IP Address </a:t>
            </a:r>
            <a:r>
              <a:rPr lang="th-TH" altLang="th-TH" dirty="0">
                <a:solidFill>
                  <a:schemeClr val="tx1"/>
                </a:solidFill>
                <a:latin typeface="TH Sarabun New" panose="020B0500040200020003" pitchFamily="34" charset="-34"/>
                <a:ea typeface="Arial Unicode MS" pitchFamily="34" charset="-128"/>
                <a:cs typeface="TH Sarabun New" panose="020B0500040200020003" pitchFamily="34" charset="-34"/>
              </a:rPr>
              <a:t>ทั้ง </a:t>
            </a:r>
            <a:r>
              <a:rPr lang="en-US" altLang="th-TH" dirty="0">
                <a:solidFill>
                  <a:schemeClr val="tx1"/>
                </a:solidFill>
                <a:latin typeface="TH Sarabun New" panose="020B0500040200020003" pitchFamily="34" charset="-34"/>
                <a:ea typeface="Arial Unicode MS" pitchFamily="34" charset="-128"/>
                <a:cs typeface="TH Sarabun New" panose="020B0500040200020003" pitchFamily="34" charset="-34"/>
              </a:rPr>
              <a:t>IPv4 </a:t>
            </a:r>
            <a:r>
              <a:rPr lang="th-TH" altLang="th-TH" dirty="0">
                <a:solidFill>
                  <a:schemeClr val="tx1"/>
                </a:solidFill>
                <a:latin typeface="TH Sarabun New" panose="020B0500040200020003" pitchFamily="34" charset="-34"/>
                <a:ea typeface="Arial Unicode MS" pitchFamily="34" charset="-128"/>
                <a:cs typeface="TH Sarabun New" panose="020B0500040200020003" pitchFamily="34" charset="-34"/>
              </a:rPr>
              <a:t>และ </a:t>
            </a:r>
            <a:r>
              <a:rPr lang="en-US" altLang="th-TH" dirty="0">
                <a:solidFill>
                  <a:schemeClr val="tx1"/>
                </a:solidFill>
                <a:latin typeface="TH Sarabun New" panose="020B0500040200020003" pitchFamily="34" charset="-34"/>
                <a:ea typeface="Arial Unicode MS" pitchFamily="34" charset="-128"/>
                <a:cs typeface="TH Sarabun New" panose="020B0500040200020003" pitchFamily="34" charset="-34"/>
              </a:rPr>
              <a:t>IPv6 </a:t>
            </a:r>
            <a:r>
              <a:rPr lang="th-TH" altLang="th-TH" dirty="0">
                <a:solidFill>
                  <a:schemeClr val="tx1"/>
                </a:solidFill>
                <a:latin typeface="TH Sarabun New" panose="020B0500040200020003" pitchFamily="34" charset="-34"/>
                <a:ea typeface="Arial Unicode MS" pitchFamily="34" charset="-128"/>
                <a:cs typeface="TH Sarabun New" panose="020B0500040200020003" pitchFamily="34" charset="-34"/>
              </a:rPr>
              <a:t>ของแต่ละอุปกรณ์</a:t>
            </a:r>
          </a:p>
          <a:p>
            <a:pPr algn="thaiDist">
              <a:spcBef>
                <a:spcPct val="50000"/>
              </a:spcBef>
            </a:pPr>
            <a:r>
              <a:rPr lang="th-TH" altLang="th-TH" dirty="0">
                <a:solidFill>
                  <a:schemeClr val="tx1"/>
                </a:solidFill>
                <a:latin typeface="TH Sarabun New" panose="020B0500040200020003" pitchFamily="34" charset="-34"/>
                <a:ea typeface="Arial Unicode MS" pitchFamily="34" charset="-128"/>
                <a:cs typeface="TH Sarabun New" panose="020B0500040200020003" pitchFamily="34" charset="-34"/>
              </a:rPr>
              <a:t>2.	เพื่อแสดงข้อมูล และช่วยจัดการ ผู้ใช้ในเครือข่าย</a:t>
            </a:r>
          </a:p>
          <a:p>
            <a:pPr algn="thaiDist">
              <a:spcBef>
                <a:spcPct val="50000"/>
              </a:spcBef>
            </a:pPr>
            <a:r>
              <a:rPr lang="th-TH" altLang="th-TH" dirty="0">
                <a:solidFill>
                  <a:schemeClr val="tx1"/>
                </a:solidFill>
                <a:latin typeface="TH Sarabun New" panose="020B0500040200020003" pitchFamily="34" charset="-34"/>
                <a:ea typeface="Arial Unicode MS" pitchFamily="34" charset="-128"/>
                <a:cs typeface="TH Sarabun New" panose="020B0500040200020003" pitchFamily="34" charset="-34"/>
              </a:rPr>
              <a:t>3.	เพื่อแก้ไขปัญหาการไม่สามารถระบุตัวตนได้ของหมายเลข </a:t>
            </a:r>
            <a:r>
              <a:rPr lang="en-US" altLang="th-TH" dirty="0">
                <a:solidFill>
                  <a:schemeClr val="tx1"/>
                </a:solidFill>
                <a:latin typeface="TH Sarabun New" panose="020B0500040200020003" pitchFamily="34" charset="-34"/>
                <a:ea typeface="Arial Unicode MS" pitchFamily="34" charset="-128"/>
                <a:cs typeface="TH Sarabun New" panose="020B0500040200020003" pitchFamily="34" charset="-34"/>
              </a:rPr>
              <a:t>IP Address </a:t>
            </a:r>
            <a:r>
              <a:rPr lang="th-TH" altLang="th-TH" dirty="0">
                <a:solidFill>
                  <a:schemeClr val="tx1"/>
                </a:solidFill>
                <a:latin typeface="TH Sarabun New" panose="020B0500040200020003" pitchFamily="34" charset="-34"/>
                <a:ea typeface="Arial Unicode MS" pitchFamily="34" charset="-128"/>
                <a:cs typeface="TH Sarabun New" panose="020B0500040200020003" pitchFamily="34" charset="-34"/>
              </a:rPr>
              <a:t>ในระบบ </a:t>
            </a:r>
            <a:r>
              <a:rPr lang="en-US" altLang="th-TH" dirty="0">
                <a:solidFill>
                  <a:schemeClr val="tx1"/>
                </a:solidFill>
                <a:latin typeface="TH Sarabun New" panose="020B0500040200020003" pitchFamily="34" charset="-34"/>
                <a:ea typeface="Arial Unicode MS" pitchFamily="34" charset="-128"/>
                <a:cs typeface="TH Sarabun New" panose="020B0500040200020003" pitchFamily="34" charset="-34"/>
              </a:rPr>
              <a:t>IPv6 </a:t>
            </a:r>
            <a:r>
              <a:rPr lang="th-TH" altLang="th-TH" dirty="0">
                <a:solidFill>
                  <a:schemeClr val="tx1"/>
                </a:solidFill>
                <a:latin typeface="TH Sarabun New" panose="020B0500040200020003" pitchFamily="34" charset="-34"/>
                <a:ea typeface="Arial Unicode MS" pitchFamily="34" charset="-128"/>
                <a:cs typeface="TH Sarabun New" panose="020B0500040200020003" pitchFamily="34" charset="-34"/>
              </a:rPr>
              <a:t>.</a:t>
            </a:r>
          </a:p>
        </p:txBody>
      </p:sp>
      <p:sp>
        <p:nvSpPr>
          <p:cNvPr id="7177" name="Rectangle 40"/>
          <p:cNvSpPr>
            <a:spLocks noChangeArrowheads="1"/>
          </p:cNvSpPr>
          <p:nvPr/>
        </p:nvSpPr>
        <p:spPr bwMode="auto">
          <a:xfrm>
            <a:off x="775356" y="13945850"/>
            <a:ext cx="8896869" cy="11780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bg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>
              <a:defRPr sz="2800">
                <a:solidFill>
                  <a:schemeClr val="bg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>
              <a:defRPr sz="2800">
                <a:solidFill>
                  <a:schemeClr val="bg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>
              <a:defRPr sz="2800">
                <a:solidFill>
                  <a:schemeClr val="bg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>
              <a:defRPr sz="2800">
                <a:solidFill>
                  <a:schemeClr val="bg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defTabSz="2841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defTabSz="2841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defTabSz="2841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defTabSz="2841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>
              <a:spcBef>
                <a:spcPct val="50000"/>
              </a:spcBef>
            </a:pPr>
            <a:r>
              <a:rPr lang="th-TH" altLang="th-TH" sz="3200" b="1" dirty="0">
                <a:solidFill>
                  <a:schemeClr val="tx1"/>
                </a:solidFill>
                <a:latin typeface="TH Sarabun New" panose="020B0500040200020003" pitchFamily="34" charset="-34"/>
                <a:ea typeface="Arial Unicode MS" pitchFamily="34" charset="-128"/>
                <a:cs typeface="TH Sarabun New" panose="020B0500040200020003" pitchFamily="34" charset="-34"/>
              </a:rPr>
              <a:t>แนวคิด</a:t>
            </a:r>
          </a:p>
          <a:p>
            <a:pPr>
              <a:spcBef>
                <a:spcPct val="50000"/>
              </a:spcBef>
            </a:pPr>
            <a:r>
              <a:rPr lang="th-TH" altLang="th-TH" dirty="0">
                <a:solidFill>
                  <a:schemeClr val="tx1"/>
                </a:solidFill>
                <a:latin typeface="TH Sarabun New" panose="020B0500040200020003" pitchFamily="34" charset="-34"/>
                <a:ea typeface="Arial Unicode MS" pitchFamily="34" charset="-128"/>
                <a:cs typeface="TH Sarabun New" panose="020B0500040200020003" pitchFamily="34" charset="-34"/>
              </a:rPr>
              <a:t>	แนวคิดคือ อุปกรณ์ ชิ้นหนึ่งในช่วงเวลาขณะนั้น น่าจะเป็นผู้ใช้คนเดียวกัน</a:t>
            </a:r>
            <a:r>
              <a:rPr lang="th-TH" dirty="0"/>
              <a:t>ใ</a:t>
            </a:r>
          </a:p>
          <a:p>
            <a:pPr>
              <a:spcBef>
                <a:spcPct val="50000"/>
              </a:spcBef>
            </a:pPr>
            <a:endParaRPr lang="th-TH" altLang="th-TH" dirty="0">
              <a:solidFill>
                <a:schemeClr val="tx1"/>
              </a:solidFill>
              <a:latin typeface="TH Sarabun New" panose="020B0500040200020003" pitchFamily="34" charset="-34"/>
              <a:ea typeface="Arial Unicode MS" pitchFamily="34" charset="-128"/>
              <a:cs typeface="TH Sarabun New" panose="020B0500040200020003" pitchFamily="34" charset="-34"/>
            </a:endParaRPr>
          </a:p>
          <a:p>
            <a:pPr>
              <a:spcBef>
                <a:spcPct val="50000"/>
              </a:spcBef>
            </a:pPr>
            <a:endParaRPr lang="th-TH" altLang="th-TH" dirty="0">
              <a:solidFill>
                <a:schemeClr val="tx1"/>
              </a:solidFill>
              <a:latin typeface="TH Sarabun New" panose="020B0500040200020003" pitchFamily="34" charset="-34"/>
              <a:ea typeface="Arial Unicode MS" pitchFamily="34" charset="-128"/>
              <a:cs typeface="TH Sarabun New" panose="020B0500040200020003" pitchFamily="34" charset="-34"/>
            </a:endParaRPr>
          </a:p>
          <a:p>
            <a:pPr>
              <a:spcBef>
                <a:spcPct val="50000"/>
              </a:spcBef>
            </a:pPr>
            <a:endParaRPr lang="th-TH" altLang="th-TH" dirty="0">
              <a:solidFill>
                <a:schemeClr val="tx1"/>
              </a:solidFill>
              <a:latin typeface="TH Sarabun New" panose="020B0500040200020003" pitchFamily="34" charset="-34"/>
              <a:ea typeface="Arial Unicode MS" pitchFamily="34" charset="-128"/>
              <a:cs typeface="TH Sarabun New" panose="020B0500040200020003" pitchFamily="34" charset="-34"/>
            </a:endParaRPr>
          </a:p>
          <a:p>
            <a:pPr>
              <a:spcBef>
                <a:spcPct val="50000"/>
              </a:spcBef>
            </a:pPr>
            <a:endParaRPr lang="th-TH" altLang="th-TH" dirty="0">
              <a:solidFill>
                <a:schemeClr val="tx1"/>
              </a:solidFill>
              <a:latin typeface="TH Sarabun New" panose="020B0500040200020003" pitchFamily="34" charset="-34"/>
              <a:ea typeface="Arial Unicode MS" pitchFamily="34" charset="-128"/>
              <a:cs typeface="TH Sarabun New" panose="020B0500040200020003" pitchFamily="34" charset="-34"/>
            </a:endParaRPr>
          </a:p>
          <a:p>
            <a:pPr>
              <a:spcBef>
                <a:spcPct val="50000"/>
              </a:spcBef>
            </a:pPr>
            <a:r>
              <a:rPr lang="th-TH" altLang="th-TH" dirty="0">
                <a:solidFill>
                  <a:schemeClr val="tx1"/>
                </a:solidFill>
                <a:latin typeface="TH Sarabun New" panose="020B0500040200020003" pitchFamily="34" charset="-34"/>
                <a:ea typeface="Arial Unicode MS" pitchFamily="34" charset="-128"/>
                <a:cs typeface="TH Sarabun New" panose="020B0500040200020003" pitchFamily="34" charset="-34"/>
              </a:rPr>
              <a:t>และ อุปกรณ์ </a:t>
            </a:r>
            <a:r>
              <a:rPr lang="en-US" altLang="th-TH" dirty="0">
                <a:solidFill>
                  <a:schemeClr val="tx1"/>
                </a:solidFill>
                <a:latin typeface="TH Sarabun New" panose="020B0500040200020003" pitchFamily="34" charset="-34"/>
                <a:ea typeface="Arial Unicode MS" pitchFamily="34" charset="-128"/>
                <a:cs typeface="TH Sarabun New" panose="020B0500040200020003" pitchFamily="34" charset="-34"/>
              </a:rPr>
              <a:t>switch layer3 </a:t>
            </a:r>
            <a:r>
              <a:rPr lang="th-TH" altLang="th-TH" dirty="0">
                <a:solidFill>
                  <a:schemeClr val="tx1"/>
                </a:solidFill>
                <a:latin typeface="TH Sarabun New" panose="020B0500040200020003" pitchFamily="34" charset="-34"/>
                <a:ea typeface="Arial Unicode MS" pitchFamily="34" charset="-128"/>
                <a:cs typeface="TH Sarabun New" panose="020B0500040200020003" pitchFamily="34" charset="-34"/>
              </a:rPr>
              <a:t>มีการเก็บข้อมูลที่สามารถอ้างอิง </a:t>
            </a:r>
            <a:r>
              <a:rPr lang="en-US" altLang="th-TH" dirty="0">
                <a:solidFill>
                  <a:schemeClr val="tx1"/>
                </a:solidFill>
                <a:latin typeface="TH Sarabun New" panose="020B0500040200020003" pitchFamily="34" charset="-34"/>
                <a:ea typeface="Arial Unicode MS" pitchFamily="34" charset="-128"/>
                <a:cs typeface="TH Sarabun New" panose="020B0500040200020003" pitchFamily="34" charset="-34"/>
              </a:rPr>
              <a:t>IP Address </a:t>
            </a:r>
            <a:r>
              <a:rPr lang="th-TH" altLang="th-TH" dirty="0">
                <a:solidFill>
                  <a:schemeClr val="tx1"/>
                </a:solidFill>
                <a:latin typeface="TH Sarabun New" panose="020B0500040200020003" pitchFamily="34" charset="-34"/>
                <a:ea typeface="Arial Unicode MS" pitchFamily="34" charset="-128"/>
                <a:cs typeface="TH Sarabun New" panose="020B0500040200020003" pitchFamily="34" charset="-34"/>
              </a:rPr>
              <a:t>และ </a:t>
            </a:r>
            <a:r>
              <a:rPr lang="en-US" altLang="th-TH" dirty="0">
                <a:solidFill>
                  <a:schemeClr val="tx1"/>
                </a:solidFill>
                <a:latin typeface="TH Sarabun New" panose="020B0500040200020003" pitchFamily="34" charset="-34"/>
                <a:ea typeface="Arial Unicode MS" pitchFamily="34" charset="-128"/>
                <a:cs typeface="TH Sarabun New" panose="020B0500040200020003" pitchFamily="34" charset="-34"/>
              </a:rPr>
              <a:t>Physical Address </a:t>
            </a:r>
            <a:r>
              <a:rPr lang="th-TH" altLang="th-TH" dirty="0">
                <a:solidFill>
                  <a:schemeClr val="tx1"/>
                </a:solidFill>
                <a:latin typeface="TH Sarabun New" panose="020B0500040200020003" pitchFamily="34" charset="-34"/>
                <a:ea typeface="Arial Unicode MS" pitchFamily="34" charset="-128"/>
                <a:cs typeface="TH Sarabun New" panose="020B0500040200020003" pitchFamily="34" charset="-34"/>
              </a:rPr>
              <a:t>ได้ ซึ่ง ก็คือ </a:t>
            </a:r>
            <a:r>
              <a:rPr lang="en-US" altLang="th-TH" dirty="0">
                <a:solidFill>
                  <a:schemeClr val="tx1"/>
                </a:solidFill>
                <a:latin typeface="TH Sarabun New" panose="020B0500040200020003" pitchFamily="34" charset="-34"/>
                <a:ea typeface="Arial Unicode MS" pitchFamily="34" charset="-128"/>
                <a:cs typeface="TH Sarabun New" panose="020B0500040200020003" pitchFamily="34" charset="-34"/>
              </a:rPr>
              <a:t>ARP table </a:t>
            </a:r>
            <a:r>
              <a:rPr lang="th-TH" altLang="th-TH" dirty="0">
                <a:solidFill>
                  <a:schemeClr val="tx1"/>
                </a:solidFill>
                <a:latin typeface="TH Sarabun New" panose="020B0500040200020003" pitchFamily="34" charset="-34"/>
                <a:ea typeface="Arial Unicode MS" pitchFamily="34" charset="-128"/>
                <a:cs typeface="TH Sarabun New" panose="020B0500040200020003" pitchFamily="34" charset="-34"/>
              </a:rPr>
              <a:t>ใน </a:t>
            </a:r>
            <a:r>
              <a:rPr lang="en-US" altLang="th-TH" dirty="0">
                <a:solidFill>
                  <a:schemeClr val="tx1"/>
                </a:solidFill>
                <a:latin typeface="TH Sarabun New" panose="020B0500040200020003" pitchFamily="34" charset="-34"/>
                <a:ea typeface="Arial Unicode MS" pitchFamily="34" charset="-128"/>
                <a:cs typeface="TH Sarabun New" panose="020B0500040200020003" pitchFamily="34" charset="-34"/>
              </a:rPr>
              <a:t>IPv4 </a:t>
            </a:r>
            <a:r>
              <a:rPr lang="th-TH" altLang="th-TH" dirty="0">
                <a:solidFill>
                  <a:schemeClr val="tx1"/>
                </a:solidFill>
                <a:latin typeface="TH Sarabun New" panose="020B0500040200020003" pitchFamily="34" charset="-34"/>
                <a:ea typeface="Arial Unicode MS" pitchFamily="34" charset="-128"/>
                <a:cs typeface="TH Sarabun New" panose="020B0500040200020003" pitchFamily="34" charset="-34"/>
              </a:rPr>
              <a:t>และ </a:t>
            </a:r>
            <a:r>
              <a:rPr lang="en-US" altLang="th-TH" dirty="0">
                <a:solidFill>
                  <a:schemeClr val="tx1"/>
                </a:solidFill>
                <a:latin typeface="TH Sarabun New" panose="020B0500040200020003" pitchFamily="34" charset="-34"/>
                <a:ea typeface="Arial Unicode MS" pitchFamily="34" charset="-128"/>
                <a:cs typeface="TH Sarabun New" panose="020B0500040200020003" pitchFamily="34" charset="-34"/>
              </a:rPr>
              <a:t>ND table </a:t>
            </a:r>
            <a:r>
              <a:rPr lang="th-TH" altLang="th-TH" dirty="0">
                <a:solidFill>
                  <a:schemeClr val="tx1"/>
                </a:solidFill>
                <a:latin typeface="TH Sarabun New" panose="020B0500040200020003" pitchFamily="34" charset="-34"/>
                <a:ea typeface="Arial Unicode MS" pitchFamily="34" charset="-128"/>
                <a:cs typeface="TH Sarabun New" panose="020B0500040200020003" pitchFamily="34" charset="-34"/>
              </a:rPr>
              <a:t>ใน </a:t>
            </a:r>
            <a:r>
              <a:rPr lang="en-US" altLang="th-TH" dirty="0">
                <a:solidFill>
                  <a:schemeClr val="tx1"/>
                </a:solidFill>
                <a:latin typeface="TH Sarabun New" panose="020B0500040200020003" pitchFamily="34" charset="-34"/>
                <a:ea typeface="Arial Unicode MS" pitchFamily="34" charset="-128"/>
                <a:cs typeface="TH Sarabun New" panose="020B0500040200020003" pitchFamily="34" charset="-34"/>
              </a:rPr>
              <a:t>IPv6 </a:t>
            </a:r>
            <a:r>
              <a:rPr lang="th-TH" altLang="th-TH" dirty="0">
                <a:solidFill>
                  <a:schemeClr val="tx1"/>
                </a:solidFill>
                <a:latin typeface="TH Sarabun New" panose="020B0500040200020003" pitchFamily="34" charset="-34"/>
                <a:ea typeface="Arial Unicode MS" pitchFamily="34" charset="-128"/>
                <a:cs typeface="TH Sarabun New" panose="020B0500040200020003" pitchFamily="34" charset="-34"/>
              </a:rPr>
              <a:t>และเมื่อนำข้อมูลมาเปรียบเทียบกับข้อมูลการลงชื่อเข้าใช้จาก </a:t>
            </a:r>
            <a:r>
              <a:rPr lang="en-US" altLang="th-TH" dirty="0">
                <a:solidFill>
                  <a:schemeClr val="tx1"/>
                </a:solidFill>
                <a:latin typeface="TH Sarabun New" panose="020B0500040200020003" pitchFamily="34" charset="-34"/>
                <a:ea typeface="Arial Unicode MS" pitchFamily="34" charset="-128"/>
                <a:cs typeface="TH Sarabun New" panose="020B0500040200020003" pitchFamily="34" charset="-34"/>
              </a:rPr>
              <a:t>radius server </a:t>
            </a:r>
            <a:r>
              <a:rPr lang="th-TH" altLang="th-TH" dirty="0">
                <a:solidFill>
                  <a:schemeClr val="tx1"/>
                </a:solidFill>
                <a:latin typeface="TH Sarabun New" panose="020B0500040200020003" pitchFamily="34" charset="-34"/>
                <a:ea typeface="Arial Unicode MS" pitchFamily="34" charset="-128"/>
                <a:cs typeface="TH Sarabun New" panose="020B0500040200020003" pitchFamily="34" charset="-34"/>
              </a:rPr>
              <a:t>จะทำให้สามารถระบุผู้ใช้ในระบบ </a:t>
            </a:r>
            <a:r>
              <a:rPr lang="en-US" altLang="th-TH" dirty="0">
                <a:solidFill>
                  <a:schemeClr val="tx1"/>
                </a:solidFill>
                <a:latin typeface="TH Sarabun New" panose="020B0500040200020003" pitchFamily="34" charset="-34"/>
                <a:ea typeface="Arial Unicode MS" pitchFamily="34" charset="-128"/>
                <a:cs typeface="TH Sarabun New" panose="020B0500040200020003" pitchFamily="34" charset="-34"/>
              </a:rPr>
              <a:t>IPv6 </a:t>
            </a:r>
            <a:r>
              <a:rPr lang="th-TH" altLang="th-TH" dirty="0">
                <a:solidFill>
                  <a:schemeClr val="tx1"/>
                </a:solidFill>
                <a:latin typeface="TH Sarabun New" panose="020B0500040200020003" pitchFamily="34" charset="-34"/>
                <a:ea typeface="Arial Unicode MS" pitchFamily="34" charset="-128"/>
                <a:cs typeface="TH Sarabun New" panose="020B0500040200020003" pitchFamily="34" charset="-34"/>
              </a:rPr>
              <a:t>ได้</a:t>
            </a:r>
          </a:p>
          <a:p>
            <a:pPr>
              <a:spcBef>
                <a:spcPct val="50000"/>
              </a:spcBef>
            </a:pPr>
            <a:endParaRPr lang="th-TH" altLang="th-TH" b="1" dirty="0">
              <a:solidFill>
                <a:schemeClr val="tx1"/>
              </a:solidFill>
              <a:latin typeface="TH Sarabun New" panose="020B0500040200020003" pitchFamily="34" charset="-34"/>
              <a:ea typeface="Arial Unicode MS" pitchFamily="34" charset="-128"/>
              <a:cs typeface="TH Sarabun New" panose="020B0500040200020003" pitchFamily="34" charset="-34"/>
            </a:endParaRPr>
          </a:p>
          <a:p>
            <a:pPr>
              <a:spcBef>
                <a:spcPct val="50000"/>
              </a:spcBef>
            </a:pPr>
            <a:endParaRPr lang="th-TH" altLang="th-TH" b="1" dirty="0">
              <a:solidFill>
                <a:schemeClr val="tx1"/>
              </a:solidFill>
              <a:latin typeface="TH Sarabun New" panose="020B0500040200020003" pitchFamily="34" charset="-34"/>
              <a:ea typeface="Arial Unicode MS" pitchFamily="34" charset="-128"/>
              <a:cs typeface="TH Sarabun New" panose="020B0500040200020003" pitchFamily="34" charset="-34"/>
            </a:endParaRPr>
          </a:p>
          <a:p>
            <a:pPr>
              <a:spcBef>
                <a:spcPct val="50000"/>
              </a:spcBef>
            </a:pPr>
            <a:endParaRPr lang="th-TH" altLang="th-TH" b="1" dirty="0">
              <a:solidFill>
                <a:schemeClr val="tx1"/>
              </a:solidFill>
              <a:latin typeface="TH Sarabun New" panose="020B0500040200020003" pitchFamily="34" charset="-34"/>
              <a:ea typeface="Arial Unicode MS" pitchFamily="34" charset="-128"/>
              <a:cs typeface="TH Sarabun New" panose="020B0500040200020003" pitchFamily="34" charset="-34"/>
            </a:endParaRPr>
          </a:p>
          <a:p>
            <a:pPr>
              <a:spcBef>
                <a:spcPct val="50000"/>
              </a:spcBef>
            </a:pPr>
            <a:endParaRPr lang="en-US" altLang="th-TH" b="1" dirty="0">
              <a:solidFill>
                <a:schemeClr val="tx1"/>
              </a:solidFill>
              <a:latin typeface="TH Sarabun New" panose="020B0500040200020003" pitchFamily="34" charset="-34"/>
              <a:ea typeface="Arial Unicode MS" pitchFamily="34" charset="-128"/>
              <a:cs typeface="TH Sarabun New" panose="020B0500040200020003" pitchFamily="34" charset="-34"/>
            </a:endParaRPr>
          </a:p>
          <a:p>
            <a:pPr>
              <a:spcBef>
                <a:spcPct val="50000"/>
              </a:spcBef>
            </a:pPr>
            <a:endParaRPr lang="th-TH" altLang="th-TH" b="1" dirty="0">
              <a:solidFill>
                <a:schemeClr val="tx1"/>
              </a:solidFill>
              <a:latin typeface="TH Sarabun New" panose="020B0500040200020003" pitchFamily="34" charset="-34"/>
              <a:ea typeface="Arial Unicode MS" pitchFamily="34" charset="-128"/>
              <a:cs typeface="TH Sarabun New" panose="020B0500040200020003" pitchFamily="34" charset="-34"/>
            </a:endParaRPr>
          </a:p>
          <a:p>
            <a:pPr>
              <a:spcBef>
                <a:spcPct val="50000"/>
              </a:spcBef>
            </a:pPr>
            <a:endParaRPr lang="th-TH" altLang="th-TH" sz="3200" b="1" dirty="0">
              <a:solidFill>
                <a:schemeClr val="tx1"/>
              </a:solidFill>
              <a:latin typeface="TH Sarabun New" panose="020B0500040200020003" pitchFamily="34" charset="-34"/>
              <a:ea typeface="Arial Unicode MS" pitchFamily="34" charset="-128"/>
              <a:cs typeface="TH Sarabun New" panose="020B0500040200020003" pitchFamily="34" charset="-34"/>
            </a:endParaRPr>
          </a:p>
          <a:p>
            <a:pPr>
              <a:spcBef>
                <a:spcPct val="50000"/>
              </a:spcBef>
            </a:pPr>
            <a:endParaRPr lang="th-TH" altLang="th-TH" sz="1400" b="1" dirty="0">
              <a:solidFill>
                <a:schemeClr val="tx1"/>
              </a:solidFill>
              <a:latin typeface="TH Sarabun New" panose="020B0500040200020003" pitchFamily="34" charset="-34"/>
              <a:ea typeface="Arial Unicode MS" pitchFamily="34" charset="-128"/>
              <a:cs typeface="TH Sarabun New" panose="020B0500040200020003" pitchFamily="34" charset="-34"/>
            </a:endParaRPr>
          </a:p>
          <a:p>
            <a:pPr>
              <a:spcBef>
                <a:spcPct val="50000"/>
              </a:spcBef>
            </a:pPr>
            <a:r>
              <a:rPr lang="th-TH" altLang="th-TH" sz="3200" b="1" dirty="0">
                <a:solidFill>
                  <a:schemeClr val="tx1"/>
                </a:solidFill>
                <a:latin typeface="TH Sarabun New" panose="020B0500040200020003" pitchFamily="34" charset="-34"/>
                <a:ea typeface="Arial Unicode MS" pitchFamily="34" charset="-128"/>
                <a:cs typeface="TH Sarabun New" panose="020B0500040200020003" pitchFamily="34" charset="-34"/>
              </a:rPr>
              <a:t>องค์ประกอบของระบบ</a:t>
            </a:r>
          </a:p>
          <a:p>
            <a:pPr>
              <a:spcBef>
                <a:spcPct val="50000"/>
              </a:spcBef>
            </a:pPr>
            <a:r>
              <a:rPr lang="th-TH" altLang="th-TH" sz="2400" dirty="0">
                <a:solidFill>
                  <a:schemeClr val="tx1"/>
                </a:solidFill>
                <a:latin typeface="TH Sarabun New" panose="020B0500040200020003" pitchFamily="34" charset="-34"/>
                <a:ea typeface="Arial Unicode MS" pitchFamily="34" charset="-128"/>
                <a:cs typeface="TH Sarabun New" panose="020B0500040200020003" pitchFamily="34" charset="-34"/>
              </a:rPr>
              <a:t>	</a:t>
            </a:r>
          </a:p>
          <a:p>
            <a:pPr algn="thaiDist">
              <a:spcBef>
                <a:spcPct val="50000"/>
              </a:spcBef>
            </a:pPr>
            <a:endParaRPr lang="th-TH" altLang="th-TH" sz="1900" dirty="0">
              <a:solidFill>
                <a:schemeClr val="tx1"/>
              </a:solidFill>
              <a:latin typeface="TH Sarabun New" panose="020B0500040200020003" pitchFamily="34" charset="-34"/>
              <a:ea typeface="Arial Unicode MS" pitchFamily="34" charset="-128"/>
              <a:cs typeface="TH Sarabun New" panose="020B0500040200020003" pitchFamily="34" charset="-34"/>
            </a:endParaRPr>
          </a:p>
        </p:txBody>
      </p:sp>
      <p:sp>
        <p:nvSpPr>
          <p:cNvPr id="7179" name="Rectangle 42"/>
          <p:cNvSpPr>
            <a:spLocks noChangeArrowheads="1"/>
          </p:cNvSpPr>
          <p:nvPr/>
        </p:nvSpPr>
        <p:spPr bwMode="auto">
          <a:xfrm>
            <a:off x="10619802" y="5739712"/>
            <a:ext cx="8835010" cy="8132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bg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>
              <a:defRPr sz="2800">
                <a:solidFill>
                  <a:schemeClr val="bg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>
              <a:defRPr sz="2800">
                <a:solidFill>
                  <a:schemeClr val="bg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>
              <a:defRPr sz="2800">
                <a:solidFill>
                  <a:schemeClr val="bg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>
              <a:defRPr sz="2800">
                <a:solidFill>
                  <a:schemeClr val="bg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defTabSz="2841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defTabSz="2841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defTabSz="2841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defTabSz="2841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>
              <a:spcBef>
                <a:spcPct val="50000"/>
              </a:spcBef>
            </a:pPr>
            <a:r>
              <a:rPr lang="th-TH" altLang="th-TH" sz="3200" b="1" dirty="0">
                <a:solidFill>
                  <a:schemeClr val="tx1"/>
                </a:solidFill>
                <a:latin typeface="TH Sarabun New" panose="020B0500040200020003" pitchFamily="34" charset="-34"/>
                <a:ea typeface="Arial Unicode MS" pitchFamily="34" charset="-128"/>
                <a:cs typeface="TH Sarabun New" panose="020B0500040200020003" pitchFamily="34" charset="-34"/>
              </a:rPr>
              <a:t>ผลของโครงงาน</a:t>
            </a:r>
          </a:p>
          <a:p>
            <a:pPr>
              <a:spcBef>
                <a:spcPct val="50000"/>
              </a:spcBef>
            </a:pPr>
            <a:r>
              <a:rPr lang="th-TH" altLang="th-TH" sz="2400" dirty="0">
                <a:solidFill>
                  <a:schemeClr val="tx1"/>
                </a:solidFill>
                <a:latin typeface="TH Sarabun New" panose="020B0500040200020003" pitchFamily="34" charset="-34"/>
                <a:ea typeface="Arial Unicode MS" pitchFamily="34" charset="-128"/>
                <a:cs typeface="TH Sarabun New" panose="020B0500040200020003" pitchFamily="34" charset="-34"/>
              </a:rPr>
              <a:t>	</a:t>
            </a:r>
            <a:r>
              <a:rPr lang="th-TH" altLang="th-TH" dirty="0">
                <a:solidFill>
                  <a:schemeClr val="tx1"/>
                </a:solidFill>
                <a:latin typeface="TH Sarabun New" panose="020B0500040200020003" pitchFamily="34" charset="-34"/>
                <a:ea typeface="Arial Unicode MS" pitchFamily="34" charset="-128"/>
                <a:cs typeface="TH Sarabun New" panose="020B0500040200020003" pitchFamily="34" charset="-34"/>
              </a:rPr>
              <a:t>เมื่อเข้าสู่เว็บไซต์ จะพบกับหน้า </a:t>
            </a:r>
            <a:r>
              <a:rPr lang="en-US" altLang="th-TH" dirty="0">
                <a:solidFill>
                  <a:schemeClr val="tx1"/>
                </a:solidFill>
                <a:latin typeface="TH Sarabun New" panose="020B0500040200020003" pitchFamily="34" charset="-34"/>
                <a:ea typeface="Arial Unicode MS" pitchFamily="34" charset="-128"/>
                <a:cs typeface="TH Sarabun New" panose="020B0500040200020003" pitchFamily="34" charset="-34"/>
              </a:rPr>
              <a:t>login </a:t>
            </a:r>
            <a:r>
              <a:rPr lang="th-TH" altLang="th-TH" dirty="0">
                <a:solidFill>
                  <a:schemeClr val="tx1"/>
                </a:solidFill>
                <a:latin typeface="TH Sarabun New" panose="020B0500040200020003" pitchFamily="34" charset="-34"/>
                <a:ea typeface="Arial Unicode MS" pitchFamily="34" charset="-128"/>
                <a:cs typeface="TH Sarabun New" panose="020B0500040200020003" pitchFamily="34" charset="-34"/>
              </a:rPr>
              <a:t>ซึ่งจะเป็นการตรวจสอบ</a:t>
            </a:r>
          </a:p>
          <a:p>
            <a:pPr>
              <a:spcBef>
                <a:spcPct val="50000"/>
              </a:spcBef>
            </a:pPr>
            <a:r>
              <a:rPr lang="th-TH" altLang="th-TH" dirty="0">
                <a:solidFill>
                  <a:schemeClr val="tx1"/>
                </a:solidFill>
                <a:latin typeface="TH Sarabun New" panose="020B0500040200020003" pitchFamily="34" charset="-34"/>
                <a:ea typeface="Arial Unicode MS" pitchFamily="34" charset="-128"/>
                <a:cs typeface="TH Sarabun New" panose="020B0500040200020003" pitchFamily="34" charset="-34"/>
              </a:rPr>
              <a:t>ผู้ใช้ และสิทธิ์ผู้ใช้ว่าเป็นผู้ดูและระบบ หรือผู้ใช้ทั่วไป ซึ่งภายใน</a:t>
            </a:r>
          </a:p>
          <a:p>
            <a:pPr>
              <a:spcBef>
                <a:spcPct val="50000"/>
              </a:spcBef>
            </a:pPr>
            <a:r>
              <a:rPr lang="th-TH" altLang="th-TH" dirty="0">
                <a:solidFill>
                  <a:schemeClr val="tx1"/>
                </a:solidFill>
                <a:latin typeface="TH Sarabun New" panose="020B0500040200020003" pitchFamily="34" charset="-34"/>
                <a:ea typeface="Arial Unicode MS" pitchFamily="34" charset="-128"/>
                <a:cs typeface="TH Sarabun New" panose="020B0500040200020003" pitchFamily="34" charset="-34"/>
              </a:rPr>
              <a:t>รายละเอียดที่สามารถทำได้จะไม่เหมือนกันดังนี้</a:t>
            </a:r>
          </a:p>
          <a:p>
            <a:pPr>
              <a:spcBef>
                <a:spcPct val="50000"/>
              </a:spcBef>
            </a:pPr>
            <a:r>
              <a:rPr lang="th-TH" altLang="th-TH" dirty="0">
                <a:solidFill>
                  <a:schemeClr val="tx1"/>
                </a:solidFill>
                <a:latin typeface="TH Sarabun New" panose="020B0500040200020003" pitchFamily="34" charset="-34"/>
                <a:ea typeface="Arial Unicode MS" pitchFamily="34" charset="-128"/>
                <a:cs typeface="TH Sarabun New" panose="020B0500040200020003" pitchFamily="34" charset="-34"/>
              </a:rPr>
              <a:t>ผู้ใช้ทั่วไป </a:t>
            </a:r>
          </a:p>
          <a:p>
            <a:pPr>
              <a:spcBef>
                <a:spcPct val="50000"/>
              </a:spcBef>
            </a:pPr>
            <a:r>
              <a:rPr lang="th-TH" altLang="th-TH" dirty="0">
                <a:solidFill>
                  <a:schemeClr val="tx1"/>
                </a:solidFill>
                <a:latin typeface="TH Sarabun New" panose="020B0500040200020003" pitchFamily="34" charset="-34"/>
                <a:ea typeface="Arial Unicode MS" pitchFamily="34" charset="-128"/>
                <a:cs typeface="TH Sarabun New" panose="020B0500040200020003" pitchFamily="34" charset="-34"/>
              </a:rPr>
              <a:t>	- สามารถดู และค้นหา ข้อมูลได้เฉพาะของตนเองเท่านั้น</a:t>
            </a:r>
          </a:p>
          <a:p>
            <a:pPr>
              <a:spcBef>
                <a:spcPct val="50000"/>
              </a:spcBef>
            </a:pPr>
            <a:r>
              <a:rPr lang="th-TH" altLang="th-TH" dirty="0">
                <a:solidFill>
                  <a:schemeClr val="tx1"/>
                </a:solidFill>
                <a:latin typeface="TH Sarabun New" panose="020B0500040200020003" pitchFamily="34" charset="-34"/>
                <a:ea typeface="Arial Unicode MS" pitchFamily="34" charset="-128"/>
                <a:cs typeface="TH Sarabun New" panose="020B0500040200020003" pitchFamily="34" charset="-34"/>
              </a:rPr>
              <a:t>	- สามารถพิมพ์รายงานข้อมูลได้ เฉพาะของตนเองเท่านั้น</a:t>
            </a:r>
          </a:p>
          <a:p>
            <a:pPr>
              <a:spcBef>
                <a:spcPct val="50000"/>
              </a:spcBef>
            </a:pPr>
            <a:r>
              <a:rPr lang="th-TH" altLang="th-TH" dirty="0">
                <a:solidFill>
                  <a:schemeClr val="tx1"/>
                </a:solidFill>
                <a:latin typeface="TH Sarabun New" panose="020B0500040200020003" pitchFamily="34" charset="-34"/>
                <a:ea typeface="Arial Unicode MS" pitchFamily="34" charset="-128"/>
                <a:cs typeface="TH Sarabun New" panose="020B0500040200020003" pitchFamily="34" charset="-34"/>
              </a:rPr>
              <a:t>ผู้ดูแลระบบ</a:t>
            </a:r>
          </a:p>
          <a:p>
            <a:pPr>
              <a:spcBef>
                <a:spcPct val="50000"/>
              </a:spcBef>
            </a:pPr>
            <a:r>
              <a:rPr lang="th-TH" altLang="th-TH" dirty="0">
                <a:solidFill>
                  <a:schemeClr val="tx1"/>
                </a:solidFill>
                <a:latin typeface="TH Sarabun New" panose="020B0500040200020003" pitchFamily="34" charset="-34"/>
                <a:ea typeface="Arial Unicode MS" pitchFamily="34" charset="-128"/>
                <a:cs typeface="TH Sarabun New" panose="020B0500040200020003" pitchFamily="34" charset="-34"/>
              </a:rPr>
              <a:t>	</a:t>
            </a:r>
            <a:r>
              <a:rPr lang="th-TH" altLang="th-TH" dirty="0">
                <a:solidFill>
                  <a:schemeClr val="tx1"/>
                </a:solidFill>
                <a:latin typeface="TH Sarabun New" panose="020B0500040200020003" pitchFamily="34" charset="-34"/>
                <a:ea typeface="Arial Unicode MS" pitchFamily="34" charset="-128"/>
                <a:cs typeface="TH Sarabun New" panose="020B0500040200020003" pitchFamily="34" charset="-34"/>
              </a:rPr>
              <a:t>- สามารถดู และค้นหา ข้อมูลของผู้ใช้ทั้งหมดได้</a:t>
            </a:r>
          </a:p>
          <a:p>
            <a:pPr>
              <a:spcBef>
                <a:spcPct val="50000"/>
              </a:spcBef>
            </a:pPr>
            <a:r>
              <a:rPr lang="th-TH" altLang="th-TH" dirty="0">
                <a:solidFill>
                  <a:schemeClr val="tx1"/>
                </a:solidFill>
                <a:latin typeface="TH Sarabun New" panose="020B0500040200020003" pitchFamily="34" charset="-34"/>
                <a:ea typeface="Arial Unicode MS" pitchFamily="34" charset="-128"/>
                <a:cs typeface="TH Sarabun New" panose="020B0500040200020003" pitchFamily="34" charset="-34"/>
              </a:rPr>
              <a:t>	- สามารถพิมพ์รายงานข้อมูลได้</a:t>
            </a:r>
          </a:p>
          <a:p>
            <a:pPr>
              <a:spcBef>
                <a:spcPct val="50000"/>
              </a:spcBef>
            </a:pPr>
            <a:r>
              <a:rPr lang="th-TH" altLang="th-TH" dirty="0">
                <a:solidFill>
                  <a:schemeClr val="tx1"/>
                </a:solidFill>
                <a:latin typeface="TH Sarabun New" panose="020B0500040200020003" pitchFamily="34" charset="-34"/>
                <a:ea typeface="Arial Unicode MS" pitchFamily="34" charset="-128"/>
                <a:cs typeface="TH Sarabun New" panose="020B0500040200020003" pitchFamily="34" charset="-34"/>
              </a:rPr>
              <a:t>	- สามารถลบข้อมูลที่ มีอายุมากกว่า 90 วัน หรือ 2 ปี ได้</a:t>
            </a:r>
          </a:p>
          <a:p>
            <a:pPr>
              <a:spcBef>
                <a:spcPct val="50000"/>
              </a:spcBef>
            </a:pPr>
            <a:r>
              <a:rPr lang="th-TH" altLang="th-TH" dirty="0">
                <a:solidFill>
                  <a:schemeClr val="tx1"/>
                </a:solidFill>
                <a:latin typeface="TH Sarabun New" panose="020B0500040200020003" pitchFamily="34" charset="-34"/>
                <a:ea typeface="Arial Unicode MS" pitchFamily="34" charset="-128"/>
                <a:cs typeface="TH Sarabun New" panose="020B0500040200020003" pitchFamily="34" charset="-34"/>
              </a:rPr>
              <a:t>	</a:t>
            </a:r>
            <a:endParaRPr lang="th-TH" altLang="th-TH" dirty="0">
              <a:solidFill>
                <a:schemeClr val="tx1"/>
              </a:solidFill>
              <a:latin typeface="TH Sarabun New" panose="020B0500040200020003" pitchFamily="34" charset="-34"/>
              <a:ea typeface="Arial Unicode MS" pitchFamily="34" charset="-128"/>
              <a:cs typeface="TH Sarabun New" panose="020B0500040200020003" pitchFamily="34" charset="-34"/>
            </a:endParaRPr>
          </a:p>
          <a:p>
            <a:pPr algn="thaiDist">
              <a:spcBef>
                <a:spcPct val="50000"/>
              </a:spcBef>
            </a:pPr>
            <a:endParaRPr lang="th-TH" altLang="th-TH" sz="1900" dirty="0">
              <a:solidFill>
                <a:schemeClr val="tx1"/>
              </a:solidFill>
              <a:latin typeface="TH Sarabun New" panose="020B0500040200020003" pitchFamily="34" charset="-34"/>
              <a:ea typeface="Arial Unicode MS" pitchFamily="34" charset="-128"/>
              <a:cs typeface="TH Sarabun New" panose="020B0500040200020003" pitchFamily="34" charset="-34"/>
            </a:endParaRPr>
          </a:p>
        </p:txBody>
      </p:sp>
      <p:sp>
        <p:nvSpPr>
          <p:cNvPr id="7180" name="Rectangle 43"/>
          <p:cNvSpPr>
            <a:spLocks noChangeArrowheads="1"/>
          </p:cNvSpPr>
          <p:nvPr/>
        </p:nvSpPr>
        <p:spPr bwMode="auto">
          <a:xfrm>
            <a:off x="10619802" y="26155956"/>
            <a:ext cx="8933435" cy="2523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bg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>
              <a:defRPr sz="2800">
                <a:solidFill>
                  <a:schemeClr val="bg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>
              <a:defRPr sz="2800">
                <a:solidFill>
                  <a:schemeClr val="bg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>
              <a:defRPr sz="2800">
                <a:solidFill>
                  <a:schemeClr val="bg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>
              <a:defRPr sz="2800">
                <a:solidFill>
                  <a:schemeClr val="bg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defTabSz="2841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defTabSz="2841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defTabSz="2841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defTabSz="2841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>
              <a:spcBef>
                <a:spcPct val="50000"/>
              </a:spcBef>
            </a:pPr>
            <a:r>
              <a:rPr lang="th-TH" altLang="th-TH" sz="3200" b="1" dirty="0">
                <a:solidFill>
                  <a:schemeClr val="tx1"/>
                </a:solidFill>
                <a:latin typeface="TH Sarabun New" panose="020B0500040200020003" pitchFamily="34" charset="-34"/>
                <a:ea typeface="Arial Unicode MS" pitchFamily="34" charset="-128"/>
                <a:cs typeface="TH Sarabun New" panose="020B0500040200020003" pitchFamily="34" charset="-34"/>
              </a:rPr>
              <a:t>สรุปผลของโครงงาน</a:t>
            </a:r>
          </a:p>
          <a:p>
            <a:pPr algn="thaiDist">
              <a:spcBef>
                <a:spcPct val="50000"/>
              </a:spcBef>
            </a:pPr>
            <a:r>
              <a:rPr lang="th-TH" altLang="th-TH" sz="1900" b="1" dirty="0">
                <a:solidFill>
                  <a:schemeClr val="tx1"/>
                </a:solidFill>
                <a:latin typeface="TH Sarabun New" panose="020B0500040200020003" pitchFamily="34" charset="-34"/>
                <a:ea typeface="Arial Unicode MS" pitchFamily="34" charset="-128"/>
                <a:cs typeface="TH Sarabun New" panose="020B0500040200020003" pitchFamily="34" charset="-34"/>
              </a:rPr>
              <a:t>	</a:t>
            </a:r>
            <a:r>
              <a:rPr lang="th-TH" altLang="th-TH" dirty="0">
                <a:solidFill>
                  <a:schemeClr val="tx1"/>
                </a:solidFill>
                <a:latin typeface="TH Sarabun New" panose="020B0500040200020003" pitchFamily="34" charset="-34"/>
                <a:ea typeface="Arial Unicode MS" pitchFamily="34" charset="-128"/>
                <a:cs typeface="TH Sarabun New" panose="020B0500040200020003" pitchFamily="34" charset="-34"/>
              </a:rPr>
              <a:t>ระบบที่ได้ออกแบบ ทั้ง </a:t>
            </a:r>
            <a:r>
              <a:rPr lang="en-US" altLang="th-TH" dirty="0" err="1">
                <a:solidFill>
                  <a:schemeClr val="tx1"/>
                </a:solidFill>
                <a:latin typeface="TH Sarabun New" panose="020B0500040200020003" pitchFamily="34" charset="-34"/>
                <a:ea typeface="Arial Unicode MS" pitchFamily="34" charset="-128"/>
                <a:cs typeface="TH Sarabun New" panose="020B0500040200020003" pitchFamily="34" charset="-34"/>
              </a:rPr>
              <a:t>perl</a:t>
            </a:r>
            <a:r>
              <a:rPr lang="en-US" altLang="th-TH" dirty="0">
                <a:solidFill>
                  <a:schemeClr val="tx1"/>
                </a:solidFill>
                <a:latin typeface="TH Sarabun New" panose="020B0500040200020003" pitchFamily="34" charset="-34"/>
                <a:ea typeface="Arial Unicode MS" pitchFamily="34" charset="-128"/>
                <a:cs typeface="TH Sarabun New" panose="020B0500040200020003" pitchFamily="34" charset="-34"/>
              </a:rPr>
              <a:t> script </a:t>
            </a:r>
            <a:r>
              <a:rPr lang="th-TH" altLang="th-TH" dirty="0">
                <a:solidFill>
                  <a:schemeClr val="tx1"/>
                </a:solidFill>
                <a:latin typeface="TH Sarabun New" panose="020B0500040200020003" pitchFamily="34" charset="-34"/>
                <a:ea typeface="Arial Unicode MS" pitchFamily="34" charset="-128"/>
                <a:cs typeface="TH Sarabun New" panose="020B0500040200020003" pitchFamily="34" charset="-34"/>
              </a:rPr>
              <a:t>ในการเรียกข้อมูลมาเก็บ และเว็บสำหรับแสดงข้อมูล สามารถทำงานได้ตามที่ได้ออกแบบไว้ สามารถเก็บข้อมูลผู้ใช้ในระบบ ได้ทั้งข้อมูล </a:t>
            </a:r>
            <a:r>
              <a:rPr lang="en-US" altLang="th-TH" dirty="0">
                <a:solidFill>
                  <a:schemeClr val="tx1"/>
                </a:solidFill>
                <a:latin typeface="TH Sarabun New" panose="020B0500040200020003" pitchFamily="34" charset="-34"/>
                <a:ea typeface="Arial Unicode MS" pitchFamily="34" charset="-128"/>
                <a:cs typeface="TH Sarabun New" panose="020B0500040200020003" pitchFamily="34" charset="-34"/>
              </a:rPr>
              <a:t>IPv6 </a:t>
            </a:r>
            <a:r>
              <a:rPr lang="th-TH" altLang="th-TH" dirty="0">
                <a:solidFill>
                  <a:schemeClr val="tx1"/>
                </a:solidFill>
                <a:latin typeface="TH Sarabun New" panose="020B0500040200020003" pitchFamily="34" charset="-34"/>
                <a:ea typeface="Arial Unicode MS" pitchFamily="34" charset="-128"/>
                <a:cs typeface="TH Sarabun New" panose="020B0500040200020003" pitchFamily="34" charset="-34"/>
              </a:rPr>
              <a:t>และ </a:t>
            </a:r>
            <a:r>
              <a:rPr lang="en-US" altLang="th-TH" dirty="0">
                <a:solidFill>
                  <a:schemeClr val="tx1"/>
                </a:solidFill>
                <a:latin typeface="TH Sarabun New" panose="020B0500040200020003" pitchFamily="34" charset="-34"/>
                <a:ea typeface="Arial Unicode MS" pitchFamily="34" charset="-128"/>
                <a:cs typeface="TH Sarabun New" panose="020B0500040200020003" pitchFamily="34" charset="-34"/>
              </a:rPr>
              <a:t>IPv4 </a:t>
            </a:r>
            <a:r>
              <a:rPr lang="th-TH" altLang="th-TH" dirty="0">
                <a:solidFill>
                  <a:schemeClr val="tx1"/>
                </a:solidFill>
                <a:latin typeface="TH Sarabun New" panose="020B0500040200020003" pitchFamily="34" charset="-34"/>
                <a:ea typeface="Arial Unicode MS" pitchFamily="34" charset="-128"/>
                <a:cs typeface="TH Sarabun New" panose="020B0500040200020003" pitchFamily="34" charset="-34"/>
              </a:rPr>
              <a:t>สามารถสั่งพิมพ์ข้อมูลในรูปแบบ </a:t>
            </a:r>
            <a:r>
              <a:rPr lang="en-US" altLang="th-TH" dirty="0">
                <a:solidFill>
                  <a:schemeClr val="tx1"/>
                </a:solidFill>
                <a:latin typeface="TH Sarabun New" panose="020B0500040200020003" pitchFamily="34" charset="-34"/>
                <a:ea typeface="Arial Unicode MS" pitchFamily="34" charset="-128"/>
                <a:cs typeface="TH Sarabun New" panose="020B0500040200020003" pitchFamily="34" charset="-34"/>
              </a:rPr>
              <a:t>pdf </a:t>
            </a:r>
            <a:r>
              <a:rPr lang="th-TH" altLang="th-TH" dirty="0">
                <a:solidFill>
                  <a:schemeClr val="tx1"/>
                </a:solidFill>
                <a:latin typeface="TH Sarabun New" panose="020B0500040200020003" pitchFamily="34" charset="-34"/>
                <a:ea typeface="Arial Unicode MS" pitchFamily="34" charset="-128"/>
                <a:cs typeface="TH Sarabun New" panose="020B0500040200020003" pitchFamily="34" charset="-34"/>
              </a:rPr>
              <a:t>ได้ และ </a:t>
            </a:r>
            <a:r>
              <a:rPr lang="th-TH" altLang="th-TH" dirty="0">
                <a:solidFill>
                  <a:schemeClr val="tx1"/>
                </a:solidFill>
                <a:latin typeface="TH Sarabun New" panose="020B0500040200020003" pitchFamily="34" charset="-34"/>
                <a:ea typeface="Arial Unicode MS" pitchFamily="34" charset="-128"/>
                <a:cs typeface="TH Sarabun New" panose="020B0500040200020003" pitchFamily="34" charset="-34"/>
              </a:rPr>
              <a:t>สามารถ ค้นหาข้อมูล ต่าง ๆ เพื่อช่วยระบุผู้ใช้ได้ตามวัตถุประสงค์ที่วางไว้</a:t>
            </a:r>
            <a:endParaRPr lang="th-TH" altLang="th-TH" sz="1900" dirty="0">
              <a:solidFill>
                <a:schemeClr val="tx1"/>
              </a:solidFill>
              <a:latin typeface="TH Sarabun New" panose="020B0500040200020003" pitchFamily="34" charset="-34"/>
              <a:ea typeface="Arial Unicode MS" pitchFamily="34" charset="-128"/>
              <a:cs typeface="TH Sarabun New" panose="020B0500040200020003" pitchFamily="34" charset="-34"/>
            </a:endParaRPr>
          </a:p>
        </p:txBody>
      </p:sp>
      <p:sp>
        <p:nvSpPr>
          <p:cNvPr id="7181" name="Rectangle 14"/>
          <p:cNvSpPr>
            <a:spLocks noChangeArrowheads="1"/>
          </p:cNvSpPr>
          <p:nvPr/>
        </p:nvSpPr>
        <p:spPr bwMode="auto">
          <a:xfrm>
            <a:off x="692369" y="17331867"/>
            <a:ext cx="8929688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7241" tIns="28621" rIns="57241" bIns="28621">
            <a:spAutoFit/>
          </a:bodyPr>
          <a:lstStyle>
            <a:lvl1pPr>
              <a:defRPr sz="2800">
                <a:solidFill>
                  <a:schemeClr val="bg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>
              <a:defRPr sz="2800">
                <a:solidFill>
                  <a:schemeClr val="bg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>
              <a:defRPr sz="2800">
                <a:solidFill>
                  <a:schemeClr val="bg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>
              <a:defRPr sz="2800">
                <a:solidFill>
                  <a:schemeClr val="bg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>
              <a:defRPr sz="2800">
                <a:solidFill>
                  <a:schemeClr val="bg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defTabSz="2841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defTabSz="2841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defTabSz="2841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defTabSz="2841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algn="ctr"/>
            <a:r>
              <a:rPr lang="th-TH" altLang="th-TH" sz="1800" b="1" dirty="0">
                <a:solidFill>
                  <a:schemeClr val="tx1"/>
                </a:solidFill>
                <a:latin typeface="TH Sarabun New" panose="020B0500040200020003" pitchFamily="34" charset="-34"/>
                <a:ea typeface="Arial Unicode MS" pitchFamily="34" charset="-128"/>
                <a:cs typeface="TH Sarabun New" panose="020B0500040200020003" pitchFamily="34" charset="-34"/>
              </a:rPr>
              <a:t>ภาพที่ 1 </a:t>
            </a:r>
            <a:r>
              <a:rPr lang="en-US" altLang="th-TH" sz="1800" b="1" dirty="0">
                <a:solidFill>
                  <a:schemeClr val="tx1"/>
                </a:solidFill>
                <a:latin typeface="TH Sarabun New" panose="020B0500040200020003" pitchFamily="34" charset="-34"/>
                <a:ea typeface="Arial Unicode MS" pitchFamily="34" charset="-128"/>
                <a:cs typeface="TH Sarabun New" panose="020B0500040200020003" pitchFamily="34" charset="-34"/>
              </a:rPr>
              <a:t>:</a:t>
            </a:r>
            <a:r>
              <a:rPr lang="th-TH" altLang="th-TH" sz="1800" b="1" dirty="0">
                <a:solidFill>
                  <a:schemeClr val="tx1"/>
                </a:solidFill>
                <a:latin typeface="TH Sarabun New" panose="020B0500040200020003" pitchFamily="34" charset="-34"/>
                <a:ea typeface="Arial Unicode MS" pitchFamily="34" charset="-128"/>
                <a:cs typeface="TH Sarabun New" panose="020B0500040200020003" pitchFamily="34" charset="-34"/>
              </a:rPr>
              <a:t> </a:t>
            </a:r>
            <a:r>
              <a:rPr lang="th-TH" altLang="th-TH" sz="1800" b="1" dirty="0">
                <a:solidFill>
                  <a:schemeClr val="tx1"/>
                </a:solidFill>
                <a:latin typeface="TH Sarabun New" panose="020B0500040200020003" pitchFamily="34" charset="-34"/>
                <a:ea typeface="Arial Unicode MS" pitchFamily="34" charset="-128"/>
                <a:cs typeface="TH Sarabun New" panose="020B0500040200020003" pitchFamily="34" charset="-34"/>
              </a:rPr>
              <a:t>สมมติฐาน</a:t>
            </a:r>
            <a:endParaRPr lang="en-US" altLang="th-TH" sz="1800" b="1" dirty="0">
              <a:solidFill>
                <a:schemeClr val="tx1"/>
              </a:solidFill>
              <a:latin typeface="TH Sarabun New" panose="020B0500040200020003" pitchFamily="34" charset="-34"/>
              <a:ea typeface="Arial Unicode MS" pitchFamily="34" charset="-128"/>
              <a:cs typeface="TH Sarabun New" panose="020B0500040200020003" pitchFamily="34" charset="-34"/>
            </a:endParaRPr>
          </a:p>
        </p:txBody>
      </p:sp>
      <p:pic>
        <p:nvPicPr>
          <p:cNvPr id="2" name="รูปภาพ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58357" y="15313377"/>
            <a:ext cx="3810377" cy="2060426"/>
          </a:xfrm>
          <a:prstGeom prst="rect">
            <a:avLst/>
          </a:prstGeom>
        </p:spPr>
      </p:pic>
      <p:sp>
        <p:nvSpPr>
          <p:cNvPr id="41" name="Rectangle 14"/>
          <p:cNvSpPr>
            <a:spLocks noChangeArrowheads="1"/>
          </p:cNvSpPr>
          <p:nvPr/>
        </p:nvSpPr>
        <p:spPr bwMode="auto">
          <a:xfrm>
            <a:off x="692369" y="23321692"/>
            <a:ext cx="8929688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7241" tIns="28621" rIns="57241" bIns="28621">
            <a:spAutoFit/>
          </a:bodyPr>
          <a:lstStyle>
            <a:lvl1pPr>
              <a:defRPr sz="2800">
                <a:solidFill>
                  <a:schemeClr val="bg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>
              <a:defRPr sz="2800">
                <a:solidFill>
                  <a:schemeClr val="bg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>
              <a:defRPr sz="2800">
                <a:solidFill>
                  <a:schemeClr val="bg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>
              <a:defRPr sz="2800">
                <a:solidFill>
                  <a:schemeClr val="bg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>
              <a:defRPr sz="2800">
                <a:solidFill>
                  <a:schemeClr val="bg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defTabSz="2841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defTabSz="2841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defTabSz="2841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defTabSz="2841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algn="ctr"/>
            <a:r>
              <a:rPr lang="th-TH" altLang="th-TH" sz="1800" b="1" dirty="0">
                <a:solidFill>
                  <a:schemeClr val="tx1"/>
                </a:solidFill>
                <a:latin typeface="TH Sarabun New" panose="020B0500040200020003" pitchFamily="34" charset="-34"/>
                <a:ea typeface="Arial Unicode MS" pitchFamily="34" charset="-128"/>
                <a:cs typeface="TH Sarabun New" panose="020B0500040200020003" pitchFamily="34" charset="-34"/>
              </a:rPr>
              <a:t>ภาพที่ 2 </a:t>
            </a:r>
            <a:r>
              <a:rPr lang="en-US" altLang="th-TH" sz="1800" b="1" dirty="0">
                <a:solidFill>
                  <a:schemeClr val="tx1"/>
                </a:solidFill>
                <a:latin typeface="TH Sarabun New" panose="020B0500040200020003" pitchFamily="34" charset="-34"/>
                <a:ea typeface="Arial Unicode MS" pitchFamily="34" charset="-128"/>
                <a:cs typeface="TH Sarabun New" panose="020B0500040200020003" pitchFamily="34" charset="-34"/>
              </a:rPr>
              <a:t>:</a:t>
            </a:r>
            <a:r>
              <a:rPr lang="th-TH" altLang="th-TH" sz="1800" b="1" dirty="0">
                <a:solidFill>
                  <a:schemeClr val="tx1"/>
                </a:solidFill>
                <a:latin typeface="TH Sarabun New" panose="020B0500040200020003" pitchFamily="34" charset="-34"/>
                <a:ea typeface="Arial Unicode MS" pitchFamily="34" charset="-128"/>
                <a:cs typeface="TH Sarabun New" panose="020B0500040200020003" pitchFamily="34" charset="-34"/>
              </a:rPr>
              <a:t> แนวคิดการทำงาน</a:t>
            </a:r>
            <a:endParaRPr lang="en-US" altLang="th-TH" sz="1800" b="1" dirty="0">
              <a:solidFill>
                <a:schemeClr val="tx1"/>
              </a:solidFill>
              <a:latin typeface="TH Sarabun New" panose="020B0500040200020003" pitchFamily="34" charset="-34"/>
              <a:ea typeface="Arial Unicode MS" pitchFamily="34" charset="-128"/>
              <a:cs typeface="TH Sarabun New" panose="020B0500040200020003" pitchFamily="34" charset="-34"/>
            </a:endParaRPr>
          </a:p>
        </p:txBody>
      </p:sp>
      <p:pic>
        <p:nvPicPr>
          <p:cNvPr id="6" name="รูปภาพ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16377" y="18998194"/>
            <a:ext cx="4460112" cy="4279961"/>
          </a:xfrm>
          <a:prstGeom prst="rect">
            <a:avLst/>
          </a:prstGeom>
        </p:spPr>
      </p:pic>
      <p:sp>
        <p:nvSpPr>
          <p:cNvPr id="121" name="Rectangle 14"/>
          <p:cNvSpPr>
            <a:spLocks noChangeArrowheads="1"/>
          </p:cNvSpPr>
          <p:nvPr/>
        </p:nvSpPr>
        <p:spPr bwMode="auto">
          <a:xfrm>
            <a:off x="648583" y="29028529"/>
            <a:ext cx="8929688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7241" tIns="28621" rIns="57241" bIns="28621">
            <a:spAutoFit/>
          </a:bodyPr>
          <a:lstStyle>
            <a:lvl1pPr>
              <a:defRPr sz="2800">
                <a:solidFill>
                  <a:schemeClr val="bg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>
              <a:defRPr sz="2800">
                <a:solidFill>
                  <a:schemeClr val="bg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>
              <a:defRPr sz="2800">
                <a:solidFill>
                  <a:schemeClr val="bg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>
              <a:defRPr sz="2800">
                <a:solidFill>
                  <a:schemeClr val="bg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>
              <a:defRPr sz="2800">
                <a:solidFill>
                  <a:schemeClr val="bg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defTabSz="2841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defTabSz="2841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defTabSz="2841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defTabSz="2841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algn="ctr"/>
            <a:r>
              <a:rPr lang="th-TH" altLang="th-TH" sz="1800" b="1" dirty="0">
                <a:solidFill>
                  <a:schemeClr val="tx1"/>
                </a:solidFill>
                <a:latin typeface="TH Sarabun New" panose="020B0500040200020003" pitchFamily="34" charset="-34"/>
                <a:ea typeface="Arial Unicode MS" pitchFamily="34" charset="-128"/>
                <a:cs typeface="TH Sarabun New" panose="020B0500040200020003" pitchFamily="34" charset="-34"/>
              </a:rPr>
              <a:t>ภาพที่ 3 </a:t>
            </a:r>
            <a:r>
              <a:rPr lang="en-US" altLang="th-TH" sz="1800" b="1" dirty="0">
                <a:solidFill>
                  <a:schemeClr val="tx1"/>
                </a:solidFill>
                <a:latin typeface="TH Sarabun New" panose="020B0500040200020003" pitchFamily="34" charset="-34"/>
                <a:ea typeface="Arial Unicode MS" pitchFamily="34" charset="-128"/>
                <a:cs typeface="TH Sarabun New" panose="020B0500040200020003" pitchFamily="34" charset="-34"/>
              </a:rPr>
              <a:t>: </a:t>
            </a:r>
            <a:r>
              <a:rPr lang="th-TH" altLang="th-TH" sz="1800" b="1" dirty="0">
                <a:solidFill>
                  <a:schemeClr val="tx1"/>
                </a:solidFill>
                <a:latin typeface="TH Sarabun New" panose="020B0500040200020003" pitchFamily="34" charset="-34"/>
                <a:ea typeface="Arial Unicode MS" pitchFamily="34" charset="-128"/>
                <a:cs typeface="TH Sarabun New" panose="020B0500040200020003" pitchFamily="34" charset="-34"/>
              </a:rPr>
              <a:t>องค์ประกอบของระบบ</a:t>
            </a:r>
            <a:endParaRPr lang="en-US" altLang="th-TH" sz="1800" b="1" dirty="0">
              <a:solidFill>
                <a:schemeClr val="tx1"/>
              </a:solidFill>
              <a:latin typeface="TH Sarabun New" panose="020B0500040200020003" pitchFamily="34" charset="-34"/>
              <a:ea typeface="Arial Unicode MS" pitchFamily="34" charset="-128"/>
              <a:cs typeface="TH Sarabun New" panose="020B0500040200020003" pitchFamily="34" charset="-34"/>
            </a:endParaRPr>
          </a:p>
        </p:txBody>
      </p:sp>
      <p:grpSp>
        <p:nvGrpSpPr>
          <p:cNvPr id="8" name="กลุ่ม 7"/>
          <p:cNvGrpSpPr/>
          <p:nvPr/>
        </p:nvGrpSpPr>
        <p:grpSpPr>
          <a:xfrm>
            <a:off x="971862" y="24595423"/>
            <a:ext cx="7783365" cy="4330494"/>
            <a:chOff x="948739" y="24852991"/>
            <a:chExt cx="7783365" cy="4330494"/>
          </a:xfrm>
        </p:grpSpPr>
        <p:grpSp>
          <p:nvGrpSpPr>
            <p:cNvPr id="7" name="กลุ่ม 6"/>
            <p:cNvGrpSpPr/>
            <p:nvPr/>
          </p:nvGrpSpPr>
          <p:grpSpPr>
            <a:xfrm>
              <a:off x="1872316" y="25346753"/>
              <a:ext cx="6859788" cy="3836732"/>
              <a:chOff x="837788" y="1308497"/>
              <a:chExt cx="8225991" cy="4443125"/>
            </a:xfrm>
          </p:grpSpPr>
          <p:pic>
            <p:nvPicPr>
              <p:cNvPr id="82" name="Picture 3"/>
              <p:cNvPicPr>
                <a:picLocks noChangeAspect="1" noChangeArrowheads="1"/>
              </p:cNvPicPr>
              <p:nvPr/>
            </p:nvPicPr>
            <p:blipFill rotWithShape="1">
              <a:blip r:embed="rId9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colorTemperature colorTemp="47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8325" r="36681" b="23410"/>
              <a:stretch/>
            </p:blipFill>
            <p:spPr bwMode="auto">
              <a:xfrm>
                <a:off x="6698074" y="3195348"/>
                <a:ext cx="1896806" cy="18045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3" name="กล่องข้อความ 4"/>
              <p:cNvSpPr txBox="1"/>
              <p:nvPr/>
            </p:nvSpPr>
            <p:spPr>
              <a:xfrm>
                <a:off x="6866974" y="4833915"/>
                <a:ext cx="1616697" cy="5346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91440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>
                    <a:solidFill>
                      <a:prstClr val="black"/>
                    </a:solidFill>
                    <a:latin typeface="Calibri" panose="020F0502020204030204"/>
                    <a:cs typeface="+mn-cs"/>
                  </a:rPr>
                  <a:t>Database</a:t>
                </a:r>
              </a:p>
            </p:txBody>
          </p:sp>
          <p:sp>
            <p:nvSpPr>
              <p:cNvPr id="84" name="สี่เหลี่ยมผืนผ้ามุมมน 5"/>
              <p:cNvSpPr/>
              <p:nvPr/>
            </p:nvSpPr>
            <p:spPr>
              <a:xfrm>
                <a:off x="1091608" y="2640793"/>
                <a:ext cx="1862336" cy="1111206"/>
              </a:xfrm>
              <a:prstGeom prst="roundRect">
                <a:avLst/>
              </a:prstGeom>
              <a:solidFill>
                <a:srgbClr val="005A80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Script </a:t>
                </a:r>
                <a:r>
                  <a:rPr kumimoji="0" lang="th-TH" sz="18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Cordia New" panose="020B0304020202020204" pitchFamily="34" charset="-34"/>
                  </a:rPr>
                  <a:t>ในการดึงข้อมูล</a:t>
                </a:r>
                <a:endPara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pic>
            <p:nvPicPr>
              <p:cNvPr id="85" name="Picture 3"/>
              <p:cNvPicPr>
                <a:picLocks noChangeAspect="1" noChangeArrowheads="1"/>
              </p:cNvPicPr>
              <p:nvPr/>
            </p:nvPicPr>
            <p:blipFill rotWithShape="1"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5605" r="62507" b="23410"/>
              <a:stretch/>
            </p:blipFill>
            <p:spPr bwMode="auto">
              <a:xfrm>
                <a:off x="3121683" y="2745646"/>
                <a:ext cx="608880" cy="12179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6" name="สี่เหลี่ยมผืนผ้ามุมมน 11"/>
              <p:cNvSpPr/>
              <p:nvPr/>
            </p:nvSpPr>
            <p:spPr>
              <a:xfrm>
                <a:off x="3822192" y="2670131"/>
                <a:ext cx="1748966" cy="1129530"/>
              </a:xfrm>
              <a:prstGeom prst="roundRect">
                <a:avLst/>
              </a:prstGeom>
              <a:solidFill>
                <a:srgbClr val="005A80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18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Cordia New" panose="020B0304020202020204" pitchFamily="34" charset="-34"/>
                  </a:rPr>
                  <a:t>รวบรวมและจัดเรียงข้อมูล</a:t>
                </a:r>
                <a:endPara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pic>
            <p:nvPicPr>
              <p:cNvPr id="87" name="Picture 3"/>
              <p:cNvPicPr>
                <a:picLocks noChangeAspect="1" noChangeArrowheads="1"/>
              </p:cNvPicPr>
              <p:nvPr/>
            </p:nvPicPr>
            <p:blipFill rotWithShape="1"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5605" r="62507" b="23410"/>
              <a:stretch/>
            </p:blipFill>
            <p:spPr bwMode="auto">
              <a:xfrm rot="949631">
                <a:off x="5927128" y="3109096"/>
                <a:ext cx="608880" cy="12179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89" name="Picture 3"/>
              <p:cNvPicPr>
                <a:picLocks noChangeAspect="1" noChangeArrowheads="1"/>
              </p:cNvPicPr>
              <p:nvPr/>
            </p:nvPicPr>
            <p:blipFill rotWithShape="1"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5605" r="62507" b="23410"/>
              <a:stretch/>
            </p:blipFill>
            <p:spPr bwMode="auto">
              <a:xfrm rot="9147380">
                <a:off x="5957605" y="4019778"/>
                <a:ext cx="608880" cy="12179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0" name="สี่เหลี่ยมผืนผ้ามุมมน 8"/>
              <p:cNvSpPr/>
              <p:nvPr/>
            </p:nvSpPr>
            <p:spPr>
              <a:xfrm>
                <a:off x="837788" y="2435178"/>
                <a:ext cx="4927275" cy="1572433"/>
              </a:xfrm>
              <a:prstGeom prst="roundRect">
                <a:avLst/>
              </a:prstGeom>
              <a:noFill/>
              <a:ln w="5715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1" name="คำบรรยายภาพแบบเส้น 3 20"/>
              <p:cNvSpPr/>
              <p:nvPr/>
            </p:nvSpPr>
            <p:spPr>
              <a:xfrm>
                <a:off x="5750660" y="1308497"/>
                <a:ext cx="1022769" cy="585670"/>
              </a:xfrm>
              <a:prstGeom prst="borderCallout3">
                <a:avLst>
                  <a:gd name="adj1" fmla="val 18750"/>
                  <a:gd name="adj2" fmla="val -8333"/>
                  <a:gd name="adj3" fmla="val 18751"/>
                  <a:gd name="adj4" fmla="val -55128"/>
                  <a:gd name="adj5" fmla="val 77038"/>
                  <a:gd name="adj6" fmla="val -76667"/>
                  <a:gd name="adj7" fmla="val 186442"/>
                  <a:gd name="adj8" fmla="val -76025"/>
                </a:avLst>
              </a:prstGeom>
              <a:solidFill>
                <a:sysClr val="window" lastClr="FFFFFF"/>
              </a:solidFill>
              <a:ln w="381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PERL</a:t>
                </a:r>
                <a:endParaRPr kumimoji="0" lang="en-US" sz="32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2" name="คำบรรยายภาพแบบเส้น 3 22"/>
              <p:cNvSpPr/>
              <p:nvPr/>
            </p:nvSpPr>
            <p:spPr>
              <a:xfrm>
                <a:off x="7699214" y="2186338"/>
                <a:ext cx="1364565" cy="612647"/>
              </a:xfrm>
              <a:prstGeom prst="borderCallout3">
                <a:avLst>
                  <a:gd name="adj1" fmla="val 18750"/>
                  <a:gd name="adj2" fmla="val -8333"/>
                  <a:gd name="adj3" fmla="val 21047"/>
                  <a:gd name="adj4" fmla="val -7293"/>
                  <a:gd name="adj5" fmla="val 56372"/>
                  <a:gd name="adj6" fmla="val -24863"/>
                  <a:gd name="adj7" fmla="val 170368"/>
                  <a:gd name="adj8" fmla="val -25252"/>
                </a:avLst>
              </a:prstGeom>
              <a:solidFill>
                <a:sysClr val="window" lastClr="FFFFFF"/>
              </a:solidFill>
              <a:ln w="381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1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mySQL</a:t>
                </a:r>
                <a:endParaRPr kumimoji="0" lang="en-US" sz="32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3" name="คำบรรยายภาพแบบเส้น 3 23"/>
              <p:cNvSpPr/>
              <p:nvPr/>
            </p:nvSpPr>
            <p:spPr>
              <a:xfrm>
                <a:off x="899481" y="4684268"/>
                <a:ext cx="1919843" cy="612647"/>
              </a:xfrm>
              <a:prstGeom prst="borderCallout3">
                <a:avLst>
                  <a:gd name="adj1" fmla="val 49854"/>
                  <a:gd name="adj2" fmla="val 103245"/>
                  <a:gd name="adj3" fmla="val 59040"/>
                  <a:gd name="adj4" fmla="val 116811"/>
                  <a:gd name="adj5" fmla="val 60755"/>
                  <a:gd name="adj6" fmla="val 118353"/>
                  <a:gd name="adj7" fmla="val 62341"/>
                  <a:gd name="adj8" fmla="val 144996"/>
                </a:avLst>
              </a:prstGeom>
              <a:solidFill>
                <a:sysClr val="window" lastClr="FFFFFF"/>
              </a:solidFill>
              <a:ln w="381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PHP,HTML</a:t>
                </a:r>
              </a:p>
            </p:txBody>
          </p:sp>
          <p:sp>
            <p:nvSpPr>
              <p:cNvPr id="94" name="สี่เหลี่ยมผืนผ้ามุมมน 5"/>
              <p:cNvSpPr/>
              <p:nvPr/>
            </p:nvSpPr>
            <p:spPr>
              <a:xfrm>
                <a:off x="3705273" y="4558671"/>
                <a:ext cx="2263001" cy="1192951"/>
              </a:xfrm>
              <a:prstGeom prst="roundRect">
                <a:avLst/>
              </a:prstGeom>
              <a:solidFill>
                <a:srgbClr val="005A80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Web </a:t>
                </a:r>
                <a:r>
                  <a:rPr kumimoji="0" lang="th-TH" sz="18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Cordia New" panose="020B0304020202020204" pitchFamily="34" charset="-34"/>
                  </a:rPr>
                  <a:t>แสดงข้อมูล</a:t>
                </a:r>
                <a:endPara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pic>
          <p:nvPicPr>
            <p:cNvPr id="96" name="Picture 31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4202" y="25229652"/>
              <a:ext cx="648269" cy="6396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7" name="Picture 3"/>
            <p:cNvPicPr>
              <a:picLocks noChangeAspect="1" noChangeArrowheads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605" r="62507" b="23410"/>
            <a:stretch/>
          </p:blipFill>
          <p:spPr bwMode="auto">
            <a:xfrm rot="11700000">
              <a:off x="6159329" y="26575917"/>
              <a:ext cx="507755" cy="1051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8" name="Picture 3"/>
            <p:cNvPicPr>
              <a:picLocks noChangeAspect="1" noChangeArrowheads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605" r="62507" b="23410"/>
            <a:stretch/>
          </p:blipFill>
          <p:spPr bwMode="auto">
            <a:xfrm rot="19800000">
              <a:off x="6323191" y="27971937"/>
              <a:ext cx="507755" cy="1051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9" name="Picture 3"/>
            <p:cNvPicPr>
              <a:picLocks noChangeAspect="1" noChangeArrowheads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605" r="62507" b="23410"/>
            <a:stretch/>
          </p:blipFill>
          <p:spPr bwMode="auto">
            <a:xfrm rot="3511977">
              <a:off x="1614727" y="25709688"/>
              <a:ext cx="755311" cy="1051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01" name="Group 33"/>
            <p:cNvGrpSpPr>
              <a:grpSpLocks noChangeAspect="1"/>
            </p:cNvGrpSpPr>
            <p:nvPr/>
          </p:nvGrpSpPr>
          <p:grpSpPr bwMode="auto">
            <a:xfrm>
              <a:off x="3014744" y="24852991"/>
              <a:ext cx="779465" cy="1016694"/>
              <a:chOff x="2433" y="3116"/>
              <a:chExt cx="805" cy="1050"/>
            </a:xfrm>
          </p:grpSpPr>
          <p:sp>
            <p:nvSpPr>
              <p:cNvPr id="103" name="Freeform 38"/>
              <p:cNvSpPr>
                <a:spLocks/>
              </p:cNvSpPr>
              <p:nvPr/>
            </p:nvSpPr>
            <p:spPr bwMode="auto">
              <a:xfrm>
                <a:off x="2433" y="3194"/>
                <a:ext cx="573" cy="972"/>
              </a:xfrm>
              <a:custGeom>
                <a:avLst/>
                <a:gdLst>
                  <a:gd name="T0" fmla="*/ 0 w 573"/>
                  <a:gd name="T1" fmla="*/ 0 h 972"/>
                  <a:gd name="T2" fmla="*/ 0 w 573"/>
                  <a:gd name="T3" fmla="*/ 972 h 972"/>
                  <a:gd name="T4" fmla="*/ 573 w 573"/>
                  <a:gd name="T5" fmla="*/ 972 h 972"/>
                  <a:gd name="T6" fmla="*/ 573 w 573"/>
                  <a:gd name="T7" fmla="*/ 0 h 972"/>
                  <a:gd name="T8" fmla="*/ 0 w 573"/>
                  <a:gd name="T9" fmla="*/ 0 h 972"/>
                  <a:gd name="T10" fmla="*/ 0 w 573"/>
                  <a:gd name="T11" fmla="*/ 0 h 9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3" h="972">
                    <a:moveTo>
                      <a:pt x="0" y="0"/>
                    </a:moveTo>
                    <a:lnTo>
                      <a:pt x="0" y="972"/>
                    </a:lnTo>
                    <a:lnTo>
                      <a:pt x="573" y="972"/>
                    </a:lnTo>
                    <a:lnTo>
                      <a:pt x="573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96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th-TH" sz="2100">
                  <a:solidFill>
                    <a:prstClr val="black"/>
                  </a:solidFill>
                  <a:latin typeface="Calibri" panose="020F0502020204030204"/>
                  <a:cs typeface="Cordia New" panose="020B0304020202020204" pitchFamily="34" charset="-34"/>
                </a:endParaRPr>
              </a:p>
            </p:txBody>
          </p:sp>
          <p:sp>
            <p:nvSpPr>
              <p:cNvPr id="104" name="Freeform 39"/>
              <p:cNvSpPr>
                <a:spLocks/>
              </p:cNvSpPr>
              <p:nvPr/>
            </p:nvSpPr>
            <p:spPr bwMode="auto">
              <a:xfrm>
                <a:off x="2433" y="3194"/>
                <a:ext cx="573" cy="972"/>
              </a:xfrm>
              <a:custGeom>
                <a:avLst/>
                <a:gdLst>
                  <a:gd name="T0" fmla="*/ 0 w 573"/>
                  <a:gd name="T1" fmla="*/ 0 h 972"/>
                  <a:gd name="T2" fmla="*/ 0 w 573"/>
                  <a:gd name="T3" fmla="*/ 972 h 972"/>
                  <a:gd name="T4" fmla="*/ 573 w 573"/>
                  <a:gd name="T5" fmla="*/ 972 h 972"/>
                  <a:gd name="T6" fmla="*/ 573 w 573"/>
                  <a:gd name="T7" fmla="*/ 0 h 972"/>
                  <a:gd name="T8" fmla="*/ 0 w 573"/>
                  <a:gd name="T9" fmla="*/ 0 h 972"/>
                  <a:gd name="T10" fmla="*/ 0 w 573"/>
                  <a:gd name="T11" fmla="*/ 0 h 9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3" h="972">
                    <a:moveTo>
                      <a:pt x="0" y="0"/>
                    </a:moveTo>
                    <a:lnTo>
                      <a:pt x="0" y="972"/>
                    </a:lnTo>
                    <a:lnTo>
                      <a:pt x="573" y="972"/>
                    </a:lnTo>
                    <a:lnTo>
                      <a:pt x="573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1113" cap="sq">
                <a:solidFill>
                  <a:srgbClr val="AAE6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th-TH" sz="2100">
                  <a:solidFill>
                    <a:prstClr val="black"/>
                  </a:solidFill>
                  <a:latin typeface="Calibri" panose="020F0502020204030204"/>
                  <a:cs typeface="Cordia New" panose="020B0304020202020204" pitchFamily="34" charset="-34"/>
                </a:endParaRPr>
              </a:p>
            </p:txBody>
          </p:sp>
          <p:sp>
            <p:nvSpPr>
              <p:cNvPr id="105" name="Freeform 40"/>
              <p:cNvSpPr>
                <a:spLocks/>
              </p:cNvSpPr>
              <p:nvPr/>
            </p:nvSpPr>
            <p:spPr bwMode="auto">
              <a:xfrm>
                <a:off x="2433" y="3116"/>
                <a:ext cx="651" cy="78"/>
              </a:xfrm>
              <a:custGeom>
                <a:avLst/>
                <a:gdLst>
                  <a:gd name="T0" fmla="*/ 0 w 651"/>
                  <a:gd name="T1" fmla="*/ 78 h 78"/>
                  <a:gd name="T2" fmla="*/ 77 w 651"/>
                  <a:gd name="T3" fmla="*/ 0 h 78"/>
                  <a:gd name="T4" fmla="*/ 651 w 651"/>
                  <a:gd name="T5" fmla="*/ 0 h 78"/>
                  <a:gd name="T6" fmla="*/ 573 w 651"/>
                  <a:gd name="T7" fmla="*/ 78 h 78"/>
                  <a:gd name="T8" fmla="*/ 0 w 651"/>
                  <a:gd name="T9" fmla="*/ 78 h 78"/>
                  <a:gd name="T10" fmla="*/ 0 w 651"/>
                  <a:gd name="T11" fmla="*/ 78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51" h="78">
                    <a:moveTo>
                      <a:pt x="0" y="78"/>
                    </a:moveTo>
                    <a:lnTo>
                      <a:pt x="77" y="0"/>
                    </a:lnTo>
                    <a:lnTo>
                      <a:pt x="651" y="0"/>
                    </a:lnTo>
                    <a:lnTo>
                      <a:pt x="573" y="78"/>
                    </a:lnTo>
                    <a:lnTo>
                      <a:pt x="0" y="78"/>
                    </a:lnTo>
                    <a:lnTo>
                      <a:pt x="0" y="78"/>
                    </a:lnTo>
                    <a:close/>
                  </a:path>
                </a:pathLst>
              </a:custGeom>
              <a:solidFill>
                <a:srgbClr val="00B4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th-TH" sz="2100">
                  <a:solidFill>
                    <a:prstClr val="black"/>
                  </a:solidFill>
                  <a:latin typeface="Calibri" panose="020F0502020204030204"/>
                  <a:cs typeface="Cordia New" panose="020B0304020202020204" pitchFamily="34" charset="-34"/>
                </a:endParaRPr>
              </a:p>
            </p:txBody>
          </p:sp>
          <p:sp>
            <p:nvSpPr>
              <p:cNvPr id="106" name="Freeform 41"/>
              <p:cNvSpPr>
                <a:spLocks/>
              </p:cNvSpPr>
              <p:nvPr/>
            </p:nvSpPr>
            <p:spPr bwMode="auto">
              <a:xfrm>
                <a:off x="2433" y="3116"/>
                <a:ext cx="651" cy="78"/>
              </a:xfrm>
              <a:custGeom>
                <a:avLst/>
                <a:gdLst>
                  <a:gd name="T0" fmla="*/ 0 w 651"/>
                  <a:gd name="T1" fmla="*/ 78 h 78"/>
                  <a:gd name="T2" fmla="*/ 77 w 651"/>
                  <a:gd name="T3" fmla="*/ 0 h 78"/>
                  <a:gd name="T4" fmla="*/ 651 w 651"/>
                  <a:gd name="T5" fmla="*/ 0 h 78"/>
                  <a:gd name="T6" fmla="*/ 573 w 651"/>
                  <a:gd name="T7" fmla="*/ 78 h 78"/>
                  <a:gd name="T8" fmla="*/ 0 w 651"/>
                  <a:gd name="T9" fmla="*/ 78 h 78"/>
                  <a:gd name="T10" fmla="*/ 0 w 651"/>
                  <a:gd name="T11" fmla="*/ 78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51" h="78">
                    <a:moveTo>
                      <a:pt x="0" y="78"/>
                    </a:moveTo>
                    <a:lnTo>
                      <a:pt x="77" y="0"/>
                    </a:lnTo>
                    <a:lnTo>
                      <a:pt x="651" y="0"/>
                    </a:lnTo>
                    <a:lnTo>
                      <a:pt x="573" y="78"/>
                    </a:lnTo>
                    <a:lnTo>
                      <a:pt x="0" y="78"/>
                    </a:lnTo>
                    <a:lnTo>
                      <a:pt x="0" y="78"/>
                    </a:lnTo>
                    <a:close/>
                  </a:path>
                </a:pathLst>
              </a:custGeom>
              <a:noFill/>
              <a:ln w="11113" cap="sq">
                <a:solidFill>
                  <a:srgbClr val="AAE6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th-TH" sz="2100">
                  <a:solidFill>
                    <a:prstClr val="black"/>
                  </a:solidFill>
                  <a:latin typeface="Calibri" panose="020F0502020204030204"/>
                  <a:cs typeface="Cordia New" panose="020B0304020202020204" pitchFamily="34" charset="-34"/>
                </a:endParaRPr>
              </a:p>
            </p:txBody>
          </p:sp>
          <p:sp>
            <p:nvSpPr>
              <p:cNvPr id="107" name="Rectangle 42"/>
              <p:cNvSpPr>
                <a:spLocks noChangeArrowheads="1"/>
              </p:cNvSpPr>
              <p:nvPr/>
            </p:nvSpPr>
            <p:spPr bwMode="auto">
              <a:xfrm>
                <a:off x="2466" y="3251"/>
                <a:ext cx="255" cy="121"/>
              </a:xfrm>
              <a:prstGeom prst="rect">
                <a:avLst/>
              </a:prstGeom>
              <a:solidFill>
                <a:srgbClr val="2AC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th-TH" sz="2100">
                  <a:solidFill>
                    <a:prstClr val="black"/>
                  </a:solidFill>
                  <a:latin typeface="Calibri" panose="020F0502020204030204"/>
                  <a:cs typeface="Cordia New" panose="020B0304020202020204" pitchFamily="34" charset="-34"/>
                </a:endParaRPr>
              </a:p>
            </p:txBody>
          </p:sp>
          <p:sp>
            <p:nvSpPr>
              <p:cNvPr id="108" name="Rectangle 43"/>
              <p:cNvSpPr>
                <a:spLocks noChangeArrowheads="1"/>
              </p:cNvSpPr>
              <p:nvPr/>
            </p:nvSpPr>
            <p:spPr bwMode="auto">
              <a:xfrm>
                <a:off x="2466" y="3251"/>
                <a:ext cx="255" cy="121"/>
              </a:xfrm>
              <a:prstGeom prst="rect">
                <a:avLst/>
              </a:prstGeom>
              <a:noFill/>
              <a:ln w="11113" cap="sq">
                <a:solidFill>
                  <a:srgbClr val="005A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th-TH" sz="2100">
                  <a:solidFill>
                    <a:prstClr val="black"/>
                  </a:solidFill>
                  <a:latin typeface="Calibri" panose="020F0502020204030204"/>
                  <a:cs typeface="Cordia New" panose="020B0304020202020204" pitchFamily="34" charset="-34"/>
                </a:endParaRPr>
              </a:p>
            </p:txBody>
          </p:sp>
          <p:sp>
            <p:nvSpPr>
              <p:cNvPr id="109" name="Line 44"/>
              <p:cNvSpPr>
                <a:spLocks noChangeShapeType="1"/>
              </p:cNvSpPr>
              <p:nvPr/>
            </p:nvSpPr>
            <p:spPr bwMode="auto">
              <a:xfrm>
                <a:off x="2509" y="3311"/>
                <a:ext cx="170" cy="0"/>
              </a:xfrm>
              <a:prstGeom prst="line">
                <a:avLst/>
              </a:prstGeom>
              <a:noFill/>
              <a:ln w="22225" cap="sq">
                <a:solidFill>
                  <a:srgbClr val="AAE6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th-TH" sz="2100">
                  <a:solidFill>
                    <a:prstClr val="black"/>
                  </a:solidFill>
                  <a:latin typeface="Calibri" panose="020F0502020204030204"/>
                  <a:cs typeface="Cordia New" panose="020B0304020202020204" pitchFamily="34" charset="-34"/>
                </a:endParaRPr>
              </a:p>
            </p:txBody>
          </p:sp>
          <p:sp>
            <p:nvSpPr>
              <p:cNvPr id="110" name="Freeform 45"/>
              <p:cNvSpPr>
                <a:spLocks/>
              </p:cNvSpPr>
              <p:nvPr/>
            </p:nvSpPr>
            <p:spPr bwMode="auto">
              <a:xfrm>
                <a:off x="3006" y="3116"/>
                <a:ext cx="78" cy="1050"/>
              </a:xfrm>
              <a:custGeom>
                <a:avLst/>
                <a:gdLst>
                  <a:gd name="T0" fmla="*/ 0 w 78"/>
                  <a:gd name="T1" fmla="*/ 1050 h 1050"/>
                  <a:gd name="T2" fmla="*/ 78 w 78"/>
                  <a:gd name="T3" fmla="*/ 972 h 1050"/>
                  <a:gd name="T4" fmla="*/ 78 w 78"/>
                  <a:gd name="T5" fmla="*/ 0 h 1050"/>
                  <a:gd name="T6" fmla="*/ 0 w 78"/>
                  <a:gd name="T7" fmla="*/ 78 h 1050"/>
                  <a:gd name="T8" fmla="*/ 0 w 78"/>
                  <a:gd name="T9" fmla="*/ 1050 h 1050"/>
                  <a:gd name="T10" fmla="*/ 0 w 78"/>
                  <a:gd name="T11" fmla="*/ 1050 h 10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8" h="1050">
                    <a:moveTo>
                      <a:pt x="0" y="1050"/>
                    </a:moveTo>
                    <a:lnTo>
                      <a:pt x="78" y="972"/>
                    </a:lnTo>
                    <a:lnTo>
                      <a:pt x="78" y="0"/>
                    </a:lnTo>
                    <a:lnTo>
                      <a:pt x="0" y="78"/>
                    </a:lnTo>
                    <a:lnTo>
                      <a:pt x="0" y="1050"/>
                    </a:lnTo>
                    <a:lnTo>
                      <a:pt x="0" y="1050"/>
                    </a:lnTo>
                    <a:close/>
                  </a:path>
                </a:pathLst>
              </a:custGeom>
              <a:solidFill>
                <a:srgbClr val="005A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th-TH" sz="2100">
                  <a:solidFill>
                    <a:prstClr val="black"/>
                  </a:solidFill>
                  <a:latin typeface="Calibri" panose="020F0502020204030204"/>
                  <a:cs typeface="Cordia New" panose="020B0304020202020204" pitchFamily="34" charset="-34"/>
                </a:endParaRPr>
              </a:p>
            </p:txBody>
          </p:sp>
          <p:sp>
            <p:nvSpPr>
              <p:cNvPr id="111" name="Freeform 46"/>
              <p:cNvSpPr>
                <a:spLocks/>
              </p:cNvSpPr>
              <p:nvPr/>
            </p:nvSpPr>
            <p:spPr bwMode="auto">
              <a:xfrm>
                <a:off x="3006" y="3116"/>
                <a:ext cx="78" cy="1050"/>
              </a:xfrm>
              <a:custGeom>
                <a:avLst/>
                <a:gdLst>
                  <a:gd name="T0" fmla="*/ 0 w 78"/>
                  <a:gd name="T1" fmla="*/ 1050 h 1050"/>
                  <a:gd name="T2" fmla="*/ 78 w 78"/>
                  <a:gd name="T3" fmla="*/ 972 h 1050"/>
                  <a:gd name="T4" fmla="*/ 78 w 78"/>
                  <a:gd name="T5" fmla="*/ 0 h 1050"/>
                  <a:gd name="T6" fmla="*/ 0 w 78"/>
                  <a:gd name="T7" fmla="*/ 78 h 1050"/>
                  <a:gd name="T8" fmla="*/ 0 w 78"/>
                  <a:gd name="T9" fmla="*/ 1050 h 1050"/>
                  <a:gd name="T10" fmla="*/ 0 w 78"/>
                  <a:gd name="T11" fmla="*/ 1050 h 10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8" h="1050">
                    <a:moveTo>
                      <a:pt x="0" y="1050"/>
                    </a:moveTo>
                    <a:lnTo>
                      <a:pt x="78" y="972"/>
                    </a:lnTo>
                    <a:lnTo>
                      <a:pt x="78" y="0"/>
                    </a:lnTo>
                    <a:lnTo>
                      <a:pt x="0" y="78"/>
                    </a:lnTo>
                    <a:lnTo>
                      <a:pt x="0" y="1050"/>
                    </a:lnTo>
                    <a:lnTo>
                      <a:pt x="0" y="1050"/>
                    </a:lnTo>
                    <a:close/>
                  </a:path>
                </a:pathLst>
              </a:custGeom>
              <a:noFill/>
              <a:ln w="11113" cap="sq">
                <a:solidFill>
                  <a:srgbClr val="AAE6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th-TH" sz="2100">
                  <a:solidFill>
                    <a:prstClr val="black"/>
                  </a:solidFill>
                  <a:latin typeface="Calibri" panose="020F0502020204030204"/>
                  <a:cs typeface="Cordia New" panose="020B0304020202020204" pitchFamily="34" charset="-34"/>
                </a:endParaRPr>
              </a:p>
            </p:txBody>
          </p:sp>
          <p:sp>
            <p:nvSpPr>
              <p:cNvPr id="112" name="Line 47"/>
              <p:cNvSpPr>
                <a:spLocks noChangeShapeType="1"/>
              </p:cNvSpPr>
              <p:nvPr/>
            </p:nvSpPr>
            <p:spPr bwMode="auto">
              <a:xfrm>
                <a:off x="2443" y="4100"/>
                <a:ext cx="553" cy="0"/>
              </a:xfrm>
              <a:prstGeom prst="line">
                <a:avLst/>
              </a:prstGeom>
              <a:noFill/>
              <a:ln w="22225" cap="sq">
                <a:solidFill>
                  <a:srgbClr val="AAE6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th-TH" sz="2100">
                  <a:solidFill>
                    <a:prstClr val="black"/>
                  </a:solidFill>
                  <a:latin typeface="Calibri" panose="020F0502020204030204"/>
                  <a:cs typeface="Cordia New" panose="020B0304020202020204" pitchFamily="34" charset="-34"/>
                </a:endParaRPr>
              </a:p>
            </p:txBody>
          </p:sp>
          <p:sp>
            <p:nvSpPr>
              <p:cNvPr id="113" name="Line 48"/>
              <p:cNvSpPr>
                <a:spLocks noChangeShapeType="1"/>
              </p:cNvSpPr>
              <p:nvPr/>
            </p:nvSpPr>
            <p:spPr bwMode="auto">
              <a:xfrm>
                <a:off x="2443" y="3582"/>
                <a:ext cx="553" cy="0"/>
              </a:xfrm>
              <a:prstGeom prst="line">
                <a:avLst/>
              </a:prstGeom>
              <a:noFill/>
              <a:ln w="22225" cap="sq">
                <a:solidFill>
                  <a:srgbClr val="AAE6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th-TH" sz="2100">
                  <a:solidFill>
                    <a:prstClr val="black"/>
                  </a:solidFill>
                  <a:latin typeface="Calibri" panose="020F0502020204030204"/>
                  <a:cs typeface="Cordia New" panose="020B0304020202020204" pitchFamily="34" charset="-34"/>
                </a:endParaRPr>
              </a:p>
            </p:txBody>
          </p:sp>
          <p:sp>
            <p:nvSpPr>
              <p:cNvPr id="114" name="Line 49"/>
              <p:cNvSpPr>
                <a:spLocks noChangeShapeType="1"/>
              </p:cNvSpPr>
              <p:nvPr/>
            </p:nvSpPr>
            <p:spPr bwMode="auto">
              <a:xfrm>
                <a:off x="2440" y="4096"/>
                <a:ext cx="559" cy="0"/>
              </a:xfrm>
              <a:prstGeom prst="line">
                <a:avLst/>
              </a:prstGeom>
              <a:noFill/>
              <a:ln w="22225" cap="sq">
                <a:solidFill>
                  <a:srgbClr val="005A8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th-TH" sz="2100">
                  <a:solidFill>
                    <a:prstClr val="black"/>
                  </a:solidFill>
                  <a:latin typeface="Calibri" panose="020F0502020204030204"/>
                  <a:cs typeface="Cordia New" panose="020B0304020202020204" pitchFamily="34" charset="-34"/>
                </a:endParaRPr>
              </a:p>
            </p:txBody>
          </p:sp>
          <p:sp>
            <p:nvSpPr>
              <p:cNvPr id="115" name="Line 50"/>
              <p:cNvSpPr>
                <a:spLocks noChangeShapeType="1"/>
              </p:cNvSpPr>
              <p:nvPr/>
            </p:nvSpPr>
            <p:spPr bwMode="auto">
              <a:xfrm>
                <a:off x="2441" y="3577"/>
                <a:ext cx="560" cy="0"/>
              </a:xfrm>
              <a:prstGeom prst="line">
                <a:avLst/>
              </a:prstGeom>
              <a:noFill/>
              <a:ln w="22225" cap="sq">
                <a:solidFill>
                  <a:srgbClr val="005A8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th-TH" sz="2100">
                  <a:solidFill>
                    <a:prstClr val="black"/>
                  </a:solidFill>
                  <a:latin typeface="Calibri" panose="020F0502020204030204"/>
                  <a:cs typeface="Cordia New" panose="020B0304020202020204" pitchFamily="34" charset="-34"/>
                </a:endParaRPr>
              </a:p>
            </p:txBody>
          </p:sp>
          <p:sp>
            <p:nvSpPr>
              <p:cNvPr id="116" name="Freeform 51"/>
              <p:cNvSpPr>
                <a:spLocks/>
              </p:cNvSpPr>
              <p:nvPr/>
            </p:nvSpPr>
            <p:spPr bwMode="auto">
              <a:xfrm>
                <a:off x="2466" y="3251"/>
                <a:ext cx="255" cy="121"/>
              </a:xfrm>
              <a:custGeom>
                <a:avLst/>
                <a:gdLst>
                  <a:gd name="T0" fmla="*/ 0 w 255"/>
                  <a:gd name="T1" fmla="*/ 121 h 121"/>
                  <a:gd name="T2" fmla="*/ 0 w 255"/>
                  <a:gd name="T3" fmla="*/ 0 h 121"/>
                  <a:gd name="T4" fmla="*/ 255 w 255"/>
                  <a:gd name="T5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55" h="121">
                    <a:moveTo>
                      <a:pt x="0" y="121"/>
                    </a:moveTo>
                    <a:lnTo>
                      <a:pt x="0" y="0"/>
                    </a:lnTo>
                    <a:lnTo>
                      <a:pt x="255" y="0"/>
                    </a:lnTo>
                  </a:path>
                </a:pathLst>
              </a:custGeom>
              <a:noFill/>
              <a:ln w="11113" cap="sq">
                <a:solidFill>
                  <a:srgbClr val="AAE6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th-TH" sz="2100">
                  <a:solidFill>
                    <a:prstClr val="black"/>
                  </a:solidFill>
                  <a:latin typeface="Calibri" panose="020F0502020204030204"/>
                  <a:cs typeface="Cordia New" panose="020B0304020202020204" pitchFamily="34" charset="-34"/>
                </a:endParaRPr>
              </a:p>
            </p:txBody>
          </p:sp>
          <p:sp>
            <p:nvSpPr>
              <p:cNvPr id="117" name="Freeform 53"/>
              <p:cNvSpPr>
                <a:spLocks/>
              </p:cNvSpPr>
              <p:nvPr/>
            </p:nvSpPr>
            <p:spPr bwMode="auto">
              <a:xfrm>
                <a:off x="2952" y="3505"/>
                <a:ext cx="286" cy="318"/>
              </a:xfrm>
              <a:custGeom>
                <a:avLst/>
                <a:gdLst>
                  <a:gd name="T0" fmla="*/ 15 w 286"/>
                  <a:gd name="T1" fmla="*/ 318 h 318"/>
                  <a:gd name="T2" fmla="*/ 81 w 286"/>
                  <a:gd name="T3" fmla="*/ 311 h 318"/>
                  <a:gd name="T4" fmla="*/ 145 w 286"/>
                  <a:gd name="T5" fmla="*/ 294 h 318"/>
                  <a:gd name="T6" fmla="*/ 191 w 286"/>
                  <a:gd name="T7" fmla="*/ 274 h 318"/>
                  <a:gd name="T8" fmla="*/ 235 w 286"/>
                  <a:gd name="T9" fmla="*/ 242 h 318"/>
                  <a:gd name="T10" fmla="*/ 263 w 286"/>
                  <a:gd name="T11" fmla="*/ 212 h 318"/>
                  <a:gd name="T12" fmla="*/ 279 w 286"/>
                  <a:gd name="T13" fmla="*/ 175 h 318"/>
                  <a:gd name="T14" fmla="*/ 286 w 286"/>
                  <a:gd name="T15" fmla="*/ 138 h 318"/>
                  <a:gd name="T16" fmla="*/ 286 w 286"/>
                  <a:gd name="T17" fmla="*/ 0 h 318"/>
                  <a:gd name="T18" fmla="*/ 256 w 286"/>
                  <a:gd name="T19" fmla="*/ 58 h 318"/>
                  <a:gd name="T20" fmla="*/ 224 w 286"/>
                  <a:gd name="T21" fmla="*/ 93 h 318"/>
                  <a:gd name="T22" fmla="*/ 180 w 286"/>
                  <a:gd name="T23" fmla="*/ 116 h 318"/>
                  <a:gd name="T24" fmla="*/ 129 w 286"/>
                  <a:gd name="T25" fmla="*/ 136 h 318"/>
                  <a:gd name="T26" fmla="*/ 77 w 286"/>
                  <a:gd name="T27" fmla="*/ 150 h 318"/>
                  <a:gd name="T28" fmla="*/ 35 w 286"/>
                  <a:gd name="T29" fmla="*/ 155 h 318"/>
                  <a:gd name="T30" fmla="*/ 0 w 286"/>
                  <a:gd name="T31" fmla="*/ 154 h 3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86" h="318">
                    <a:moveTo>
                      <a:pt x="15" y="318"/>
                    </a:moveTo>
                    <a:lnTo>
                      <a:pt x="81" y="311"/>
                    </a:lnTo>
                    <a:lnTo>
                      <a:pt x="145" y="294"/>
                    </a:lnTo>
                    <a:lnTo>
                      <a:pt x="191" y="274"/>
                    </a:lnTo>
                    <a:lnTo>
                      <a:pt x="235" y="242"/>
                    </a:lnTo>
                    <a:lnTo>
                      <a:pt x="263" y="212"/>
                    </a:lnTo>
                    <a:lnTo>
                      <a:pt x="279" y="175"/>
                    </a:lnTo>
                    <a:lnTo>
                      <a:pt x="286" y="138"/>
                    </a:lnTo>
                    <a:lnTo>
                      <a:pt x="286" y="0"/>
                    </a:lnTo>
                    <a:lnTo>
                      <a:pt x="256" y="58"/>
                    </a:lnTo>
                    <a:lnTo>
                      <a:pt x="224" y="93"/>
                    </a:lnTo>
                    <a:lnTo>
                      <a:pt x="180" y="116"/>
                    </a:lnTo>
                    <a:lnTo>
                      <a:pt x="129" y="136"/>
                    </a:lnTo>
                    <a:lnTo>
                      <a:pt x="77" y="150"/>
                    </a:lnTo>
                    <a:lnTo>
                      <a:pt x="35" y="155"/>
                    </a:lnTo>
                    <a:lnTo>
                      <a:pt x="0" y="15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th-TH" sz="2100">
                  <a:solidFill>
                    <a:prstClr val="black"/>
                  </a:solidFill>
                  <a:latin typeface="Calibri" panose="020F0502020204030204"/>
                  <a:cs typeface="Cordia New" panose="020B0304020202020204" pitchFamily="34" charset="-34"/>
                </a:endParaRPr>
              </a:p>
            </p:txBody>
          </p:sp>
          <p:sp>
            <p:nvSpPr>
              <p:cNvPr id="118" name="Freeform 74"/>
              <p:cNvSpPr>
                <a:spLocks/>
              </p:cNvSpPr>
              <p:nvPr/>
            </p:nvSpPr>
            <p:spPr bwMode="auto">
              <a:xfrm>
                <a:off x="2792" y="3597"/>
                <a:ext cx="183" cy="281"/>
              </a:xfrm>
              <a:custGeom>
                <a:avLst/>
                <a:gdLst>
                  <a:gd name="T0" fmla="*/ 183 w 183"/>
                  <a:gd name="T1" fmla="*/ 225 h 281"/>
                  <a:gd name="T2" fmla="*/ 183 w 183"/>
                  <a:gd name="T3" fmla="*/ 281 h 281"/>
                  <a:gd name="T4" fmla="*/ 0 w 183"/>
                  <a:gd name="T5" fmla="*/ 141 h 281"/>
                  <a:gd name="T6" fmla="*/ 183 w 183"/>
                  <a:gd name="T7" fmla="*/ 0 h 281"/>
                  <a:gd name="T8" fmla="*/ 183 w 183"/>
                  <a:gd name="T9" fmla="*/ 62 h 2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3" h="281">
                    <a:moveTo>
                      <a:pt x="183" y="225"/>
                    </a:moveTo>
                    <a:lnTo>
                      <a:pt x="183" y="281"/>
                    </a:lnTo>
                    <a:lnTo>
                      <a:pt x="0" y="141"/>
                    </a:lnTo>
                    <a:lnTo>
                      <a:pt x="183" y="0"/>
                    </a:lnTo>
                    <a:lnTo>
                      <a:pt x="183" y="62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th-TH" sz="2100">
                  <a:solidFill>
                    <a:prstClr val="black"/>
                  </a:solidFill>
                  <a:latin typeface="Calibri" panose="020F0502020204030204"/>
                  <a:cs typeface="Cordia New" panose="020B0304020202020204" pitchFamily="34" charset="-34"/>
                </a:endParaRPr>
              </a:p>
            </p:txBody>
          </p:sp>
        </p:grpSp>
        <p:pic>
          <p:nvPicPr>
            <p:cNvPr id="119" name="Picture 3"/>
            <p:cNvPicPr>
              <a:picLocks noChangeAspect="1" noChangeArrowheads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605" r="62507" b="23410"/>
            <a:stretch/>
          </p:blipFill>
          <p:spPr bwMode="auto">
            <a:xfrm rot="7325895">
              <a:off x="2643866" y="25616263"/>
              <a:ext cx="755311" cy="1051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2" name="Rectangle 14"/>
            <p:cNvSpPr>
              <a:spLocks noChangeArrowheads="1"/>
            </p:cNvSpPr>
            <p:nvPr/>
          </p:nvSpPr>
          <p:spPr bwMode="auto">
            <a:xfrm>
              <a:off x="3236815" y="24914365"/>
              <a:ext cx="1911758" cy="33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57241" tIns="28621" rIns="57241" bIns="28621">
              <a:spAutoFit/>
            </a:bodyPr>
            <a:lstStyle>
              <a:lvl1pPr>
                <a:defRPr sz="2800">
                  <a:solidFill>
                    <a:schemeClr val="bg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1pPr>
              <a:lvl2pPr marL="742950" indent="-285750">
                <a:defRPr sz="2800">
                  <a:solidFill>
                    <a:schemeClr val="bg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2pPr>
              <a:lvl3pPr marL="1143000" indent="-228600">
                <a:defRPr sz="2800">
                  <a:solidFill>
                    <a:schemeClr val="bg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3pPr>
              <a:lvl4pPr marL="1600200" indent="-228600">
                <a:defRPr sz="2800">
                  <a:solidFill>
                    <a:schemeClr val="bg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4pPr>
              <a:lvl5pPr marL="2057400" indent="-228600">
                <a:defRPr sz="2800">
                  <a:solidFill>
                    <a:schemeClr val="bg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5pPr>
              <a:lvl6pPr marL="2514600" indent="-228600" defTabSz="284163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6pPr>
              <a:lvl7pPr marL="2971800" indent="-228600" defTabSz="284163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7pPr>
              <a:lvl8pPr marL="3429000" indent="-228600" defTabSz="284163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8pPr>
              <a:lvl9pPr marL="3886200" indent="-228600" defTabSz="284163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9pPr>
            </a:lstStyle>
            <a:p>
              <a:pPr algn="ctr"/>
              <a:r>
                <a:rPr lang="en-US" altLang="th-TH" sz="1800" b="1" dirty="0">
                  <a:solidFill>
                    <a:schemeClr val="tx1"/>
                  </a:solidFill>
                  <a:latin typeface="TH Sarabun New" panose="020B0500040200020003" pitchFamily="34" charset="-34"/>
                  <a:ea typeface="Arial Unicode MS" pitchFamily="34" charset="-128"/>
                  <a:cs typeface="TH Sarabun New" panose="020B0500040200020003" pitchFamily="34" charset="-34"/>
                </a:rPr>
                <a:t>Radius server</a:t>
              </a:r>
            </a:p>
          </p:txBody>
        </p:sp>
        <p:sp>
          <p:nvSpPr>
            <p:cNvPr id="123" name="Rectangle 14"/>
            <p:cNvSpPr>
              <a:spLocks noChangeArrowheads="1"/>
            </p:cNvSpPr>
            <p:nvPr/>
          </p:nvSpPr>
          <p:spPr bwMode="auto">
            <a:xfrm>
              <a:off x="948739" y="24874546"/>
              <a:ext cx="1911758" cy="33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57241" tIns="28621" rIns="57241" bIns="28621">
              <a:spAutoFit/>
            </a:bodyPr>
            <a:lstStyle>
              <a:lvl1pPr>
                <a:defRPr sz="2800">
                  <a:solidFill>
                    <a:schemeClr val="bg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1pPr>
              <a:lvl2pPr marL="742950" indent="-285750">
                <a:defRPr sz="2800">
                  <a:solidFill>
                    <a:schemeClr val="bg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2pPr>
              <a:lvl3pPr marL="1143000" indent="-228600">
                <a:defRPr sz="2800">
                  <a:solidFill>
                    <a:schemeClr val="bg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3pPr>
              <a:lvl4pPr marL="1600200" indent="-228600">
                <a:defRPr sz="2800">
                  <a:solidFill>
                    <a:schemeClr val="bg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4pPr>
              <a:lvl5pPr marL="2057400" indent="-228600">
                <a:defRPr sz="2800">
                  <a:solidFill>
                    <a:schemeClr val="bg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5pPr>
              <a:lvl6pPr marL="2514600" indent="-228600" defTabSz="284163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6pPr>
              <a:lvl7pPr marL="2971800" indent="-228600" defTabSz="284163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7pPr>
              <a:lvl8pPr marL="3429000" indent="-228600" defTabSz="284163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8pPr>
              <a:lvl9pPr marL="3886200" indent="-228600" defTabSz="284163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9pPr>
            </a:lstStyle>
            <a:p>
              <a:pPr algn="ctr"/>
              <a:r>
                <a:rPr lang="en-US" altLang="th-TH" sz="1800" b="1" dirty="0">
                  <a:solidFill>
                    <a:schemeClr val="tx1"/>
                  </a:solidFill>
                  <a:latin typeface="TH Sarabun New" panose="020B0500040200020003" pitchFamily="34" charset="-34"/>
                  <a:ea typeface="Arial Unicode MS" pitchFamily="34" charset="-128"/>
                  <a:cs typeface="TH Sarabun New" panose="020B0500040200020003" pitchFamily="34" charset="-34"/>
                </a:rPr>
                <a:t>Layer 3 switch</a:t>
              </a:r>
            </a:p>
          </p:txBody>
        </p:sp>
      </p:grpSp>
      <p:pic>
        <p:nvPicPr>
          <p:cNvPr id="126" name="รูปภาพ 12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6755897" y="7523291"/>
            <a:ext cx="3153781" cy="2468480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10" name="รูปภาพ 9"/>
          <p:cNvPicPr>
            <a:picLocks noChangeAspect="1"/>
          </p:cNvPicPr>
          <p:nvPr/>
        </p:nvPicPr>
        <p:blipFill rotWithShape="1">
          <a:blip r:embed="rId14"/>
          <a:srcRect b="17715"/>
          <a:stretch/>
        </p:blipFill>
        <p:spPr>
          <a:xfrm>
            <a:off x="11758480" y="12968442"/>
            <a:ext cx="7005604" cy="2501913"/>
          </a:xfrm>
          <a:prstGeom prst="rect">
            <a:avLst/>
          </a:prstGeom>
        </p:spPr>
      </p:pic>
      <p:pic>
        <p:nvPicPr>
          <p:cNvPr id="12" name="รูปภาพ 11"/>
          <p:cNvPicPr>
            <a:picLocks noChangeAspect="1"/>
          </p:cNvPicPr>
          <p:nvPr/>
        </p:nvPicPr>
        <p:blipFill rotWithShape="1">
          <a:blip r:embed="rId15"/>
          <a:srcRect b="15237"/>
          <a:stretch/>
        </p:blipFill>
        <p:spPr>
          <a:xfrm>
            <a:off x="11781201" y="16215015"/>
            <a:ext cx="7107165" cy="2687235"/>
          </a:xfrm>
          <a:prstGeom prst="rect">
            <a:avLst/>
          </a:prstGeom>
        </p:spPr>
      </p:pic>
      <p:pic>
        <p:nvPicPr>
          <p:cNvPr id="13" name="รูปภาพ 12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1781202" y="22360001"/>
            <a:ext cx="7005604" cy="2570217"/>
          </a:xfrm>
          <a:prstGeom prst="rect">
            <a:avLst/>
          </a:prstGeom>
        </p:spPr>
      </p:pic>
      <p:pic>
        <p:nvPicPr>
          <p:cNvPr id="14" name="รูปภาพ 13"/>
          <p:cNvPicPr>
            <a:picLocks noChangeAspect="1"/>
          </p:cNvPicPr>
          <p:nvPr/>
        </p:nvPicPr>
        <p:blipFill rotWithShape="1">
          <a:blip r:embed="rId17"/>
          <a:srcRect b="19299"/>
          <a:stretch/>
        </p:blipFill>
        <p:spPr>
          <a:xfrm>
            <a:off x="11781201" y="19792144"/>
            <a:ext cx="7107165" cy="2020016"/>
          </a:xfrm>
          <a:prstGeom prst="rect">
            <a:avLst/>
          </a:prstGeom>
        </p:spPr>
      </p:pic>
      <p:sp>
        <p:nvSpPr>
          <p:cNvPr id="133" name="Rectangle 14"/>
          <p:cNvSpPr>
            <a:spLocks noChangeArrowheads="1"/>
          </p:cNvSpPr>
          <p:nvPr/>
        </p:nvSpPr>
        <p:spPr bwMode="auto">
          <a:xfrm>
            <a:off x="10796438" y="24974052"/>
            <a:ext cx="8929688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7241" tIns="28621" rIns="57241" bIns="28621">
            <a:spAutoFit/>
          </a:bodyPr>
          <a:lstStyle>
            <a:lvl1pPr>
              <a:defRPr sz="2800">
                <a:solidFill>
                  <a:schemeClr val="bg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>
              <a:defRPr sz="2800">
                <a:solidFill>
                  <a:schemeClr val="bg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>
              <a:defRPr sz="2800">
                <a:solidFill>
                  <a:schemeClr val="bg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>
              <a:defRPr sz="2800">
                <a:solidFill>
                  <a:schemeClr val="bg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>
              <a:defRPr sz="2800">
                <a:solidFill>
                  <a:schemeClr val="bg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defTabSz="2841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defTabSz="2841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defTabSz="2841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defTabSz="2841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algn="ctr"/>
            <a:r>
              <a:rPr lang="th-TH" altLang="th-TH" sz="1800" b="1" dirty="0">
                <a:solidFill>
                  <a:schemeClr val="tx1"/>
                </a:solidFill>
                <a:latin typeface="TH Sarabun New" panose="020B0500040200020003" pitchFamily="34" charset="-34"/>
                <a:ea typeface="Arial Unicode MS" pitchFamily="34" charset="-128"/>
                <a:cs typeface="TH Sarabun New" panose="020B0500040200020003" pitchFamily="34" charset="-34"/>
              </a:rPr>
              <a:t>ภาพที่ 8 </a:t>
            </a:r>
            <a:r>
              <a:rPr lang="en-US" altLang="th-TH" sz="1800" b="1" dirty="0">
                <a:solidFill>
                  <a:schemeClr val="tx1"/>
                </a:solidFill>
                <a:latin typeface="TH Sarabun New" panose="020B0500040200020003" pitchFamily="34" charset="-34"/>
                <a:ea typeface="Arial Unicode MS" pitchFamily="34" charset="-128"/>
                <a:cs typeface="TH Sarabun New" panose="020B0500040200020003" pitchFamily="34" charset="-34"/>
              </a:rPr>
              <a:t>: </a:t>
            </a:r>
            <a:r>
              <a:rPr lang="th-TH" altLang="th-TH" sz="1800" b="1" dirty="0">
                <a:solidFill>
                  <a:schemeClr val="tx1"/>
                </a:solidFill>
                <a:latin typeface="TH Sarabun New" panose="020B0500040200020003" pitchFamily="34" charset="-34"/>
                <a:ea typeface="Arial Unicode MS" pitchFamily="34" charset="-128"/>
                <a:cs typeface="TH Sarabun New" panose="020B0500040200020003" pitchFamily="34" charset="-34"/>
              </a:rPr>
              <a:t>หน้าลบข้อมูล ของผู้ดูแลระบบ</a:t>
            </a:r>
            <a:endParaRPr lang="en-US" altLang="th-TH" sz="1800" b="1" dirty="0">
              <a:solidFill>
                <a:schemeClr val="tx1"/>
              </a:solidFill>
              <a:latin typeface="TH Sarabun New" panose="020B0500040200020003" pitchFamily="34" charset="-34"/>
              <a:ea typeface="Arial Unicode MS" pitchFamily="34" charset="-128"/>
              <a:cs typeface="TH Sarabun New" panose="020B0500040200020003" pitchFamily="34" charset="-34"/>
            </a:endParaRPr>
          </a:p>
        </p:txBody>
      </p:sp>
      <p:sp>
        <p:nvSpPr>
          <p:cNvPr id="134" name="Rectangle 14"/>
          <p:cNvSpPr>
            <a:spLocks noChangeArrowheads="1"/>
          </p:cNvSpPr>
          <p:nvPr/>
        </p:nvSpPr>
        <p:spPr bwMode="auto">
          <a:xfrm>
            <a:off x="10819160" y="21812160"/>
            <a:ext cx="8929688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7241" tIns="28621" rIns="57241" bIns="28621">
            <a:spAutoFit/>
          </a:bodyPr>
          <a:lstStyle>
            <a:lvl1pPr>
              <a:defRPr sz="2800">
                <a:solidFill>
                  <a:schemeClr val="bg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>
              <a:defRPr sz="2800">
                <a:solidFill>
                  <a:schemeClr val="bg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>
              <a:defRPr sz="2800">
                <a:solidFill>
                  <a:schemeClr val="bg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>
              <a:defRPr sz="2800">
                <a:solidFill>
                  <a:schemeClr val="bg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>
              <a:defRPr sz="2800">
                <a:solidFill>
                  <a:schemeClr val="bg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defTabSz="2841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defTabSz="2841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defTabSz="2841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defTabSz="2841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algn="ctr"/>
            <a:r>
              <a:rPr lang="th-TH" altLang="th-TH" sz="1800" b="1" dirty="0">
                <a:solidFill>
                  <a:schemeClr val="tx1"/>
                </a:solidFill>
                <a:latin typeface="TH Sarabun New" panose="020B0500040200020003" pitchFamily="34" charset="-34"/>
                <a:ea typeface="Arial Unicode MS" pitchFamily="34" charset="-128"/>
                <a:cs typeface="TH Sarabun New" panose="020B0500040200020003" pitchFamily="34" charset="-34"/>
              </a:rPr>
              <a:t>ภาพที่ 7 </a:t>
            </a:r>
            <a:r>
              <a:rPr lang="en-US" altLang="th-TH" sz="1800" b="1" dirty="0">
                <a:solidFill>
                  <a:schemeClr val="tx1"/>
                </a:solidFill>
                <a:latin typeface="TH Sarabun New" panose="020B0500040200020003" pitchFamily="34" charset="-34"/>
                <a:ea typeface="Arial Unicode MS" pitchFamily="34" charset="-128"/>
                <a:cs typeface="TH Sarabun New" panose="020B0500040200020003" pitchFamily="34" charset="-34"/>
              </a:rPr>
              <a:t>: </a:t>
            </a:r>
            <a:r>
              <a:rPr lang="th-TH" altLang="th-TH" sz="1800" b="1" dirty="0">
                <a:solidFill>
                  <a:schemeClr val="tx1"/>
                </a:solidFill>
                <a:latin typeface="TH Sarabun New" panose="020B0500040200020003" pitchFamily="34" charset="-34"/>
                <a:ea typeface="Arial Unicode MS" pitchFamily="34" charset="-128"/>
                <a:cs typeface="TH Sarabun New" panose="020B0500040200020003" pitchFamily="34" charset="-34"/>
              </a:rPr>
              <a:t>เมนูพิมพ์รายงานเพื่อบันทึกรายงานเป็นไฟ</a:t>
            </a:r>
            <a:r>
              <a:rPr lang="th-TH" altLang="th-TH" sz="1800" b="1" dirty="0" err="1">
                <a:solidFill>
                  <a:schemeClr val="tx1"/>
                </a:solidFill>
                <a:latin typeface="TH Sarabun New" panose="020B0500040200020003" pitchFamily="34" charset="-34"/>
                <a:ea typeface="Arial Unicode MS" pitchFamily="34" charset="-128"/>
                <a:cs typeface="TH Sarabun New" panose="020B0500040200020003" pitchFamily="34" charset="-34"/>
              </a:rPr>
              <a:t>ลล์</a:t>
            </a:r>
            <a:r>
              <a:rPr lang="en-US" altLang="th-TH" sz="1800" b="1" dirty="0">
                <a:solidFill>
                  <a:schemeClr val="tx1"/>
                </a:solidFill>
                <a:latin typeface="TH Sarabun New" panose="020B0500040200020003" pitchFamily="34" charset="-34"/>
                <a:ea typeface="Arial Unicode MS" pitchFamily="34" charset="-128"/>
                <a:cs typeface="TH Sarabun New" panose="020B0500040200020003" pitchFamily="34" charset="-34"/>
              </a:rPr>
              <a:t> PDF</a:t>
            </a:r>
          </a:p>
        </p:txBody>
      </p:sp>
      <p:sp>
        <p:nvSpPr>
          <p:cNvPr id="135" name="Rectangle 14"/>
          <p:cNvSpPr>
            <a:spLocks noChangeArrowheads="1"/>
          </p:cNvSpPr>
          <p:nvPr/>
        </p:nvSpPr>
        <p:spPr bwMode="auto">
          <a:xfrm>
            <a:off x="10572463" y="19002992"/>
            <a:ext cx="8929688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7241" tIns="28621" rIns="57241" bIns="28621">
            <a:spAutoFit/>
          </a:bodyPr>
          <a:lstStyle>
            <a:lvl1pPr>
              <a:defRPr sz="2800">
                <a:solidFill>
                  <a:schemeClr val="bg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>
              <a:defRPr sz="2800">
                <a:solidFill>
                  <a:schemeClr val="bg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>
              <a:defRPr sz="2800">
                <a:solidFill>
                  <a:schemeClr val="bg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>
              <a:defRPr sz="2800">
                <a:solidFill>
                  <a:schemeClr val="bg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>
              <a:defRPr sz="2800">
                <a:solidFill>
                  <a:schemeClr val="bg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defTabSz="2841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defTabSz="2841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defTabSz="2841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defTabSz="2841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algn="ctr"/>
            <a:r>
              <a:rPr lang="th-TH" altLang="th-TH" sz="1800" b="1" dirty="0">
                <a:solidFill>
                  <a:schemeClr val="tx1"/>
                </a:solidFill>
                <a:latin typeface="TH Sarabun New" panose="020B0500040200020003" pitchFamily="34" charset="-34"/>
                <a:ea typeface="Arial Unicode MS" pitchFamily="34" charset="-128"/>
                <a:cs typeface="TH Sarabun New" panose="020B0500040200020003" pitchFamily="34" charset="-34"/>
              </a:rPr>
              <a:t>ภาพที่ 6 </a:t>
            </a:r>
            <a:r>
              <a:rPr lang="en-US" altLang="th-TH" sz="1800" b="1" dirty="0">
                <a:solidFill>
                  <a:schemeClr val="tx1"/>
                </a:solidFill>
                <a:latin typeface="TH Sarabun New" panose="020B0500040200020003" pitchFamily="34" charset="-34"/>
                <a:ea typeface="Arial Unicode MS" pitchFamily="34" charset="-128"/>
                <a:cs typeface="TH Sarabun New" panose="020B0500040200020003" pitchFamily="34" charset="-34"/>
              </a:rPr>
              <a:t>: </a:t>
            </a:r>
            <a:r>
              <a:rPr lang="th-TH" altLang="th-TH" sz="1800" b="1" dirty="0">
                <a:solidFill>
                  <a:schemeClr val="tx1"/>
                </a:solidFill>
                <a:latin typeface="TH Sarabun New" panose="020B0500040200020003" pitchFamily="34" charset="-34"/>
                <a:ea typeface="Arial Unicode MS" pitchFamily="34" charset="-128"/>
                <a:cs typeface="TH Sarabun New" panose="020B0500040200020003" pitchFamily="34" charset="-34"/>
              </a:rPr>
              <a:t>หน้าของผู้ดูแลระบบ</a:t>
            </a:r>
            <a:endParaRPr lang="en-US" altLang="th-TH" sz="1800" b="1" dirty="0">
              <a:solidFill>
                <a:schemeClr val="tx1"/>
              </a:solidFill>
              <a:latin typeface="TH Sarabun New" panose="020B0500040200020003" pitchFamily="34" charset="-34"/>
              <a:ea typeface="Arial Unicode MS" pitchFamily="34" charset="-128"/>
              <a:cs typeface="TH Sarabun New" panose="020B0500040200020003" pitchFamily="34" charset="-34"/>
            </a:endParaRPr>
          </a:p>
        </p:txBody>
      </p:sp>
      <p:sp>
        <p:nvSpPr>
          <p:cNvPr id="136" name="Rectangle 14"/>
          <p:cNvSpPr>
            <a:spLocks noChangeArrowheads="1"/>
          </p:cNvSpPr>
          <p:nvPr/>
        </p:nvSpPr>
        <p:spPr bwMode="auto">
          <a:xfrm>
            <a:off x="10796438" y="15545181"/>
            <a:ext cx="8929688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7241" tIns="28621" rIns="57241" bIns="28621">
            <a:spAutoFit/>
          </a:bodyPr>
          <a:lstStyle>
            <a:lvl1pPr>
              <a:defRPr sz="2800">
                <a:solidFill>
                  <a:schemeClr val="bg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>
              <a:defRPr sz="2800">
                <a:solidFill>
                  <a:schemeClr val="bg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>
              <a:defRPr sz="2800">
                <a:solidFill>
                  <a:schemeClr val="bg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>
              <a:defRPr sz="2800">
                <a:solidFill>
                  <a:schemeClr val="bg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>
              <a:defRPr sz="2800">
                <a:solidFill>
                  <a:schemeClr val="bg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defTabSz="2841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defTabSz="2841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defTabSz="2841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defTabSz="2841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algn="ctr"/>
            <a:r>
              <a:rPr lang="th-TH" altLang="th-TH" sz="1800" b="1" dirty="0">
                <a:solidFill>
                  <a:schemeClr val="tx1"/>
                </a:solidFill>
                <a:latin typeface="TH Sarabun New" panose="020B0500040200020003" pitchFamily="34" charset="-34"/>
                <a:ea typeface="Arial Unicode MS" pitchFamily="34" charset="-128"/>
                <a:cs typeface="TH Sarabun New" panose="020B0500040200020003" pitchFamily="34" charset="-34"/>
              </a:rPr>
              <a:t>ภาพที่ 5 </a:t>
            </a:r>
            <a:r>
              <a:rPr lang="en-US" altLang="th-TH" sz="1800" b="1" dirty="0">
                <a:solidFill>
                  <a:schemeClr val="tx1"/>
                </a:solidFill>
                <a:latin typeface="TH Sarabun New" panose="020B0500040200020003" pitchFamily="34" charset="-34"/>
                <a:ea typeface="Arial Unicode MS" pitchFamily="34" charset="-128"/>
                <a:cs typeface="TH Sarabun New" panose="020B0500040200020003" pitchFamily="34" charset="-34"/>
              </a:rPr>
              <a:t>: </a:t>
            </a:r>
            <a:r>
              <a:rPr lang="th-TH" altLang="th-TH" sz="1800" b="1" dirty="0">
                <a:solidFill>
                  <a:schemeClr val="tx1"/>
                </a:solidFill>
                <a:latin typeface="TH Sarabun New" panose="020B0500040200020003" pitchFamily="34" charset="-34"/>
                <a:ea typeface="Arial Unicode MS" pitchFamily="34" charset="-128"/>
                <a:cs typeface="TH Sarabun New" panose="020B0500040200020003" pitchFamily="34" charset="-34"/>
              </a:rPr>
              <a:t>หน้าของผู้ใช้ทั่วไป</a:t>
            </a:r>
            <a:endParaRPr lang="en-US" altLang="th-TH" sz="1800" b="1" dirty="0">
              <a:solidFill>
                <a:schemeClr val="tx1"/>
              </a:solidFill>
              <a:latin typeface="TH Sarabun New" panose="020B0500040200020003" pitchFamily="34" charset="-34"/>
              <a:ea typeface="Arial Unicode MS" pitchFamily="34" charset="-128"/>
              <a:cs typeface="TH Sarabun New" panose="020B0500040200020003" pitchFamily="34" charset="-34"/>
            </a:endParaRPr>
          </a:p>
        </p:txBody>
      </p:sp>
      <p:sp>
        <p:nvSpPr>
          <p:cNvPr id="137" name="Rectangle 14"/>
          <p:cNvSpPr>
            <a:spLocks noChangeArrowheads="1"/>
          </p:cNvSpPr>
          <p:nvPr/>
        </p:nvSpPr>
        <p:spPr bwMode="auto">
          <a:xfrm>
            <a:off x="17031605" y="10135173"/>
            <a:ext cx="2602364" cy="33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57241" tIns="28621" rIns="57241" bIns="28621">
            <a:spAutoFit/>
          </a:bodyPr>
          <a:lstStyle>
            <a:lvl1pPr>
              <a:defRPr sz="2800">
                <a:solidFill>
                  <a:schemeClr val="bg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>
              <a:defRPr sz="2800">
                <a:solidFill>
                  <a:schemeClr val="bg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>
              <a:defRPr sz="2800">
                <a:solidFill>
                  <a:schemeClr val="bg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>
              <a:defRPr sz="2800">
                <a:solidFill>
                  <a:schemeClr val="bg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>
              <a:defRPr sz="2800">
                <a:solidFill>
                  <a:schemeClr val="bg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defTabSz="2841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defTabSz="2841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defTabSz="2841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defTabSz="2841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algn="ctr"/>
            <a:r>
              <a:rPr lang="th-TH" altLang="th-TH" sz="1800" b="1" dirty="0">
                <a:solidFill>
                  <a:schemeClr val="tx1"/>
                </a:solidFill>
                <a:latin typeface="TH Sarabun New" panose="020B0500040200020003" pitchFamily="34" charset="-34"/>
                <a:ea typeface="Arial Unicode MS" pitchFamily="34" charset="-128"/>
                <a:cs typeface="TH Sarabun New" panose="020B0500040200020003" pitchFamily="34" charset="-34"/>
              </a:rPr>
              <a:t>ภาพที่ 4 </a:t>
            </a:r>
            <a:r>
              <a:rPr lang="en-US" altLang="th-TH" sz="1800" b="1" dirty="0">
                <a:solidFill>
                  <a:schemeClr val="tx1"/>
                </a:solidFill>
                <a:latin typeface="TH Sarabun New" panose="020B0500040200020003" pitchFamily="34" charset="-34"/>
                <a:ea typeface="Arial Unicode MS" pitchFamily="34" charset="-128"/>
                <a:cs typeface="TH Sarabun New" panose="020B0500040200020003" pitchFamily="34" charset="-34"/>
              </a:rPr>
              <a:t>: </a:t>
            </a:r>
            <a:r>
              <a:rPr lang="th-TH" altLang="th-TH" sz="1800" b="1" dirty="0">
                <a:solidFill>
                  <a:schemeClr val="tx1"/>
                </a:solidFill>
                <a:latin typeface="TH Sarabun New" panose="020B0500040200020003" pitchFamily="34" charset="-34"/>
                <a:ea typeface="Arial Unicode MS" pitchFamily="34" charset="-128"/>
                <a:cs typeface="TH Sarabun New" panose="020B0500040200020003" pitchFamily="34" charset="-34"/>
              </a:rPr>
              <a:t>หน้า </a:t>
            </a:r>
            <a:r>
              <a:rPr lang="en-US" altLang="th-TH" sz="1800" b="1" dirty="0">
                <a:solidFill>
                  <a:schemeClr val="tx1"/>
                </a:solidFill>
                <a:latin typeface="TH Sarabun New" panose="020B0500040200020003" pitchFamily="34" charset="-34"/>
                <a:ea typeface="Arial Unicode MS" pitchFamily="34" charset="-128"/>
                <a:cs typeface="TH Sarabun New" panose="020B0500040200020003" pitchFamily="34" charset="-34"/>
              </a:rPr>
              <a:t>login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ngsana New"/>
      </a:majorFont>
      <a:minorFont>
        <a:latin typeface="Arial"/>
        <a:ea typeface=""/>
        <a:cs typeface="Angsana New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2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  <a:cs typeface="Angsana New" pitchFamily="18" charset="-34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2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  <a:cs typeface="Angsana New" pitchFamily="18" charset="-34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Flow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Verve">
    <a:dk1>
      <a:sysClr val="windowText" lastClr="000000"/>
    </a:dk1>
    <a:lt1>
      <a:sysClr val="window" lastClr="FFFFFF"/>
    </a:lt1>
    <a:dk2>
      <a:srgbClr val="666666"/>
    </a:dk2>
    <a:lt2>
      <a:srgbClr val="D2D2D2"/>
    </a:lt2>
    <a:accent1>
      <a:srgbClr val="FF388C"/>
    </a:accent1>
    <a:accent2>
      <a:srgbClr val="E40059"/>
    </a:accent2>
    <a:accent3>
      <a:srgbClr val="9C007F"/>
    </a:accent3>
    <a:accent4>
      <a:srgbClr val="68007F"/>
    </a:accent4>
    <a:accent5>
      <a:srgbClr val="005BD3"/>
    </a:accent5>
    <a:accent6>
      <a:srgbClr val="00349E"/>
    </a:accent6>
    <a:hlink>
      <a:srgbClr val="17BBFD"/>
    </a:hlink>
    <a:folHlink>
      <a:srgbClr val="FF79C2"/>
    </a:folHlink>
  </a:clrScheme>
</a:themeOverride>
</file>

<file path=ppt/theme/themeOverride2.xml><?xml version="1.0" encoding="utf-8"?>
<a:themeOverride xmlns:a="http://schemas.openxmlformats.org/drawingml/2006/main">
  <a:clrScheme name="Verve">
    <a:dk1>
      <a:sysClr val="windowText" lastClr="000000"/>
    </a:dk1>
    <a:lt1>
      <a:sysClr val="window" lastClr="FFFFFF"/>
    </a:lt1>
    <a:dk2>
      <a:srgbClr val="666666"/>
    </a:dk2>
    <a:lt2>
      <a:srgbClr val="D2D2D2"/>
    </a:lt2>
    <a:accent1>
      <a:srgbClr val="FF388C"/>
    </a:accent1>
    <a:accent2>
      <a:srgbClr val="E40059"/>
    </a:accent2>
    <a:accent3>
      <a:srgbClr val="9C007F"/>
    </a:accent3>
    <a:accent4>
      <a:srgbClr val="68007F"/>
    </a:accent4>
    <a:accent5>
      <a:srgbClr val="005BD3"/>
    </a:accent5>
    <a:accent6>
      <a:srgbClr val="00349E"/>
    </a:accent6>
    <a:hlink>
      <a:srgbClr val="17BBFD"/>
    </a:hlink>
    <a:folHlink>
      <a:srgbClr val="FF79C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1436</TotalTime>
  <Words>130</Words>
  <Application>Microsoft Office PowerPoint</Application>
  <PresentationFormat>กำหนดเอง</PresentationFormat>
  <Paragraphs>57</Paragraphs>
  <Slides>1</Slides>
  <Notes>1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8</vt:i4>
      </vt:variant>
      <vt:variant>
        <vt:lpstr>ธีม</vt:lpstr>
      </vt:variant>
      <vt:variant>
        <vt:i4>2</vt:i4>
      </vt:variant>
      <vt:variant>
        <vt:lpstr>ชื่อเรื่องสไลด์</vt:lpstr>
      </vt:variant>
      <vt:variant>
        <vt:i4>1</vt:i4>
      </vt:variant>
    </vt:vector>
  </HeadingPairs>
  <TitlesOfParts>
    <vt:vector size="11" baseType="lpstr">
      <vt:lpstr>Arial</vt:lpstr>
      <vt:lpstr>Angsana New</vt:lpstr>
      <vt:lpstr>Times New Roman</vt:lpstr>
      <vt:lpstr>Calibri</vt:lpstr>
      <vt:lpstr>Constantia</vt:lpstr>
      <vt:lpstr>Wingdings 2</vt:lpstr>
      <vt:lpstr>Arial Unicode MS</vt:lpstr>
      <vt:lpstr>Cordia New</vt:lpstr>
      <vt:lpstr>Office Theme</vt:lpstr>
      <vt:lpstr>Flow</vt:lpstr>
      <vt:lpstr>งานนำเสนอ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ภาพนิ่ง 1</dc:title>
  <dc:creator>saina</dc:creator>
  <cp:lastModifiedBy>tua</cp:lastModifiedBy>
  <cp:revision>136</cp:revision>
  <cp:lastPrinted>1601-01-01T00:00:00Z</cp:lastPrinted>
  <dcterms:created xsi:type="dcterms:W3CDTF">2008-07-18T05:10:29Z</dcterms:created>
  <dcterms:modified xsi:type="dcterms:W3CDTF">2016-11-29T09:12:26Z</dcterms:modified>
</cp:coreProperties>
</file>