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963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62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8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20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47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104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921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947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45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221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383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88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652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420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033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04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52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GitHub: A Comprehensive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detailed overview of GitHub, its uses, and essential commands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 pull origin &lt;branch-name&gt; - Fetches and merges the latest changes from the remote repository.</a:t>
            </a:r>
          </a:p>
          <a:p>
            <a:r>
              <a:rPr dirty="0"/>
              <a:t> git branch - Lists all available branches in the repository.</a:t>
            </a:r>
          </a:p>
          <a:p>
            <a:r>
              <a:rPr dirty="0"/>
              <a:t> git branch &lt;branch-name&gt; - Creates a new branch in the repository.</a:t>
            </a:r>
          </a:p>
          <a:p>
            <a:r>
              <a:rPr dirty="0"/>
              <a:t> git checkout &lt;branch-name&gt; - Switches to the specified branch.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 checkout -b &lt;branch-name&gt; - Creates a new branch and switches to it.</a:t>
            </a:r>
          </a:p>
          <a:p>
            <a:r>
              <a:rPr dirty="0"/>
              <a:t>git merge &lt;branch-name&gt; - Merges the specified branch into the current branch.</a:t>
            </a:r>
          </a:p>
          <a:p>
            <a:r>
              <a:rPr dirty="0"/>
              <a:t> git log - Displays a history of commits in the repository.</a:t>
            </a:r>
          </a:p>
          <a:p>
            <a:r>
              <a:rPr dirty="0"/>
              <a:t>git reset --hard &lt;commit-hash&gt; - Resets the repository to a specific commit.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git revert &lt;commit-hash&gt; - Reverts a specific commit by creating a new commit.</a:t>
            </a:r>
          </a:p>
          <a:p>
            <a:r>
              <a:rPr dirty="0"/>
              <a:t>git stash - Temporarily saves changes that are not yet ready to be committed.</a:t>
            </a:r>
          </a:p>
          <a:p>
            <a:r>
              <a:rPr dirty="0"/>
              <a:t> git stash pop - Restores the most recent stashed changes.</a:t>
            </a:r>
          </a:p>
          <a:p>
            <a:r>
              <a:rPr dirty="0"/>
              <a:t> git remote -v - Lists the remote repositories linked to your local repository.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is an essential platform for modern software development, enabling version control, collaboration, and automation. Mastering Git commands helps developers efficiently manage code, track changes, and work seamlessly in teams.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is a cloud-based platform that facilitates version control and collaboration using Git. It allows multiple developers to work on a project simultaneously without overwriting each other's changes. GitHub is widely used for software development, project management, and open-source contributions.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Do We Use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Version Control – Tracks changes in the code, making it easy to revert to previous versions.</a:t>
            </a:r>
          </a:p>
          <a:p>
            <a:r>
              <a:rPr dirty="0"/>
              <a:t> Collaboration – Multiple developers can work on the same project remotely.</a:t>
            </a:r>
          </a:p>
          <a:p>
            <a:r>
              <a:rPr dirty="0"/>
              <a:t> Backup &amp; Security – Code is stored securely in GitHub repositories.</a:t>
            </a:r>
          </a:p>
          <a:p>
            <a:r>
              <a:rPr dirty="0"/>
              <a:t> Open Source Contribution – Developers can contribute to open-source projects.</a:t>
            </a:r>
          </a:p>
          <a:p>
            <a:r>
              <a:rPr dirty="0"/>
              <a:t> Continuous Integration &amp; Deployment (CI/CD) – Automates testing and deployment.</a:t>
            </a:r>
          </a:p>
          <a:p>
            <a:r>
              <a:rPr dirty="0"/>
              <a:t> Code Review &amp; Issue Tracking – Helps maintain code quality and manage issues.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Do We Use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Developing Software – Individual and team-based development.</a:t>
            </a:r>
          </a:p>
          <a:p>
            <a:r>
              <a:rPr dirty="0"/>
              <a:t> Collaborating on Projects – Teams working on the same codebase.</a:t>
            </a:r>
          </a:p>
          <a:p>
            <a:r>
              <a:rPr dirty="0"/>
              <a:t> Storing and Managing Code – Keeping backups of projects.</a:t>
            </a:r>
          </a:p>
          <a:p>
            <a:r>
              <a:rPr dirty="0"/>
              <a:t> Contributing to Open Source – Forking and contributing to repositories.</a:t>
            </a:r>
          </a:p>
          <a:p>
            <a:r>
              <a:rPr dirty="0"/>
              <a:t> Automating Workflows – Using GitHub Actions for CI/CD.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How Do We Use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1. Sign up for GitHub at GitHub.com.</a:t>
            </a:r>
          </a:p>
          <a:p>
            <a:pPr marL="0" indent="0">
              <a:buNone/>
            </a:pPr>
            <a:r>
              <a:rPr dirty="0"/>
              <a:t>2. Install Git on your local machine.</a:t>
            </a:r>
          </a:p>
          <a:p>
            <a:pPr marL="0" indent="0">
              <a:buNone/>
            </a:pPr>
            <a:r>
              <a:rPr dirty="0"/>
              <a:t>3. Set up Git with your GitHub account.</a:t>
            </a:r>
          </a:p>
          <a:p>
            <a:pPr marL="0" indent="0">
              <a:buNone/>
            </a:pPr>
            <a:r>
              <a:rPr dirty="0"/>
              <a:t>4. Create a Repository to store your project.</a:t>
            </a:r>
          </a:p>
          <a:p>
            <a:pPr marL="0" indent="0">
              <a:buNone/>
            </a:pPr>
            <a:r>
              <a:rPr dirty="0"/>
              <a:t>5. Clone the Repository to work on your local system.</a:t>
            </a:r>
          </a:p>
          <a:p>
            <a:pPr marL="0" indent="0">
              <a:buNone/>
            </a:pPr>
            <a:r>
              <a:rPr dirty="0"/>
              <a:t>6. Make Changes and track them using Git commands.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C4D4-2E48-2035-2515-73CD445F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GitHub?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8F95-9967-0566-D429-BFD4BBED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7. Commit Changes with meaningful messages.</a:t>
            </a:r>
          </a:p>
          <a:p>
            <a:pPr marL="0" indent="0">
              <a:buNone/>
            </a:pPr>
            <a:r>
              <a:rPr lang="en-US" dirty="0"/>
              <a:t>8. Push the Changes to GitHub.</a:t>
            </a:r>
          </a:p>
          <a:p>
            <a:pPr marL="0" indent="0">
              <a:buNone/>
            </a:pPr>
            <a:r>
              <a:rPr lang="en-US" dirty="0"/>
              <a:t>9. Collaborate with Others through pull requests and branches.</a:t>
            </a:r>
          </a:p>
          <a:p>
            <a:pPr marL="0" indent="0">
              <a:buNone/>
            </a:pPr>
            <a:r>
              <a:rPr lang="en-US" dirty="0"/>
              <a:t>10. Review, Merge, and Deploy the changes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97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274637"/>
            <a:ext cx="8106697" cy="5546060"/>
          </a:xfrm>
        </p:spPr>
        <p:txBody>
          <a:bodyPr/>
          <a:lstStyle/>
          <a:p>
            <a:r>
              <a:rPr dirty="0"/>
              <a:t>20 Essential GitHub Commands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git </a:t>
            </a:r>
            <a:r>
              <a:rPr dirty="0" err="1"/>
              <a:t>init</a:t>
            </a:r>
            <a:r>
              <a:rPr dirty="0"/>
              <a:t> - Initializes a new Git repository in the current directory.</a:t>
            </a:r>
          </a:p>
          <a:p>
            <a:r>
              <a:rPr dirty="0"/>
              <a:t>git clone &lt;repository-</a:t>
            </a:r>
            <a:r>
              <a:rPr dirty="0" err="1"/>
              <a:t>url</a:t>
            </a:r>
            <a:r>
              <a:rPr dirty="0"/>
              <a:t>&gt; - Clones a remote repository to your local machine.</a:t>
            </a:r>
          </a:p>
          <a:p>
            <a:r>
              <a:rPr dirty="0"/>
              <a:t> git status - Displays the current status of the repository.</a:t>
            </a:r>
          </a:p>
          <a:p>
            <a:r>
              <a:rPr dirty="0"/>
              <a:t> git add &lt;filename&gt; - Adds a file to the staging area for the next commit.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 git add . - Adds all changes in the working directory to the staging area.</a:t>
            </a:r>
          </a:p>
          <a:p>
            <a:r>
              <a:rPr dirty="0"/>
              <a:t> git commit -m "commit message" - Commits the staged changes with a message.</a:t>
            </a:r>
          </a:p>
          <a:p>
            <a:r>
              <a:rPr dirty="0"/>
              <a:t> git commit -am "commit message" - Adds and commits changes in one step.</a:t>
            </a:r>
          </a:p>
          <a:p>
            <a:r>
              <a:rPr dirty="0"/>
              <a:t>git push origin &lt;branch-name&gt; - Pushes committed changes to the remote repository.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</TotalTime>
  <Words>690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GitHub: A Comprehensive Guide</vt:lpstr>
      <vt:lpstr>What is GitHub?</vt:lpstr>
      <vt:lpstr>Why Do We Use GitHub?</vt:lpstr>
      <vt:lpstr>When Do We Use GitHub?</vt:lpstr>
      <vt:lpstr>How Do We Use GitHub?</vt:lpstr>
      <vt:lpstr>How Do We Use GitHub?</vt:lpstr>
      <vt:lpstr>20 Essential GitHub Commands</vt:lpstr>
      <vt:lpstr>GitHub Commands</vt:lpstr>
      <vt:lpstr>GitHub Commands</vt:lpstr>
      <vt:lpstr>GitHub Commands</vt:lpstr>
      <vt:lpstr>GitHub Commands</vt:lpstr>
      <vt:lpstr>GitHub Commands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Vybhav Chakka</cp:lastModifiedBy>
  <cp:revision>2</cp:revision>
  <dcterms:created xsi:type="dcterms:W3CDTF">2013-01-27T09:14:16Z</dcterms:created>
  <dcterms:modified xsi:type="dcterms:W3CDTF">2025-02-25T12:58:37Z</dcterms:modified>
  <cp:category/>
</cp:coreProperties>
</file>