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1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91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38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47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0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1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8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9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Complete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comprehensive guide to Git with commands and explanations.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commit -m 'Commit message'</a:t>
            </a:r>
          </a:p>
          <a:p>
            <a:r>
              <a:t>Records the changes to the repository.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log</a:t>
            </a:r>
          </a:p>
          <a:p>
            <a:r>
              <a:t>Displays commit logs.</a:t>
            </a:r>
          </a:p>
          <a:p>
            <a:r>
              <a:t>git log --oneline</a:t>
            </a:r>
          </a:p>
          <a:p>
            <a:r>
              <a:t>Compact commit history.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Checking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diff</a:t>
            </a:r>
          </a:p>
          <a:p>
            <a:r>
              <a:t>Shows unstaged changes.</a:t>
            </a:r>
          </a:p>
          <a:p>
            <a:r>
              <a:t>git diff --staged</a:t>
            </a:r>
          </a:p>
          <a:p>
            <a:r>
              <a:t>Shows staged changes.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Undoing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reset filename.txt</a:t>
            </a:r>
          </a:p>
          <a:p>
            <a:r>
              <a:t>Removes from staging.</a:t>
            </a:r>
          </a:p>
          <a:p>
            <a:r>
              <a:t>git reset --soft HEAD~1</a:t>
            </a:r>
          </a:p>
          <a:p>
            <a:r>
              <a:t>Undo last commit (keep changes).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branch new-feature</a:t>
            </a:r>
          </a:p>
          <a:p>
            <a:r>
              <a:t>Creates a new branch.</a:t>
            </a:r>
          </a:p>
          <a:p>
            <a:r>
              <a:t>git checkout new-feature</a:t>
            </a:r>
          </a:p>
          <a:p>
            <a:r>
              <a:t>Switches to a branch.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checkout main</a:t>
            </a:r>
          </a:p>
          <a:p>
            <a:r>
              <a:t>git merge new-feature</a:t>
            </a:r>
          </a:p>
          <a:p>
            <a:r>
              <a:t>Merges 'new-feature' branch into 'main'.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Remote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remote add origin &lt;url&gt;</a:t>
            </a:r>
          </a:p>
          <a:p>
            <a:r>
              <a:t>Adds a remote repository.</a:t>
            </a:r>
          </a:p>
          <a:p>
            <a:r>
              <a:t>git push origin main</a:t>
            </a:r>
          </a:p>
          <a:p>
            <a:r>
              <a:t>Pushes changes.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Edit conflicting files</a:t>
            </a:r>
          </a:p>
          <a:p>
            <a:r>
              <a:t>2. Mark resolution</a:t>
            </a:r>
          </a:p>
          <a:p>
            <a:r>
              <a:t>3. git add filename.txt</a:t>
            </a:r>
          </a:p>
          <a:p>
            <a:r>
              <a:t>4. git commit -m 'Resolved conflict'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Stashing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stash</a:t>
            </a:r>
          </a:p>
          <a:p>
            <a:r>
              <a:t>Temporarily saves changes.</a:t>
            </a:r>
          </a:p>
          <a:p>
            <a:r>
              <a:t>git stash pop</a:t>
            </a:r>
          </a:p>
          <a:p>
            <a:r>
              <a:t>Restores stashed changes.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rm filename.txt</a:t>
            </a:r>
          </a:p>
          <a:p>
            <a:r>
              <a:t>Removes file from repo.</a:t>
            </a:r>
          </a:p>
          <a:p>
            <a:r>
              <a:t>git rm --cached filename.txt</a:t>
            </a:r>
          </a:p>
          <a:p>
            <a:r>
              <a:t>Removes from Git but keeps locally.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Tracks changes in files</a:t>
            </a:r>
          </a:p>
          <a:p>
            <a:r>
              <a:t>• Coordinates work among developers</a:t>
            </a:r>
          </a:p>
          <a:p>
            <a:r>
              <a:t>• Stores history of changes</a:t>
            </a:r>
          </a:p>
          <a:p>
            <a:r>
              <a:t>• Rolls back to previous versions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Tagging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tag v1.0</a:t>
            </a:r>
          </a:p>
          <a:p>
            <a:r>
              <a:t>Tags a commit.</a:t>
            </a:r>
          </a:p>
          <a:p>
            <a:r>
              <a:t>git push origin --tags</a:t>
            </a:r>
          </a:p>
          <a:p>
            <a:r>
              <a:t>Pushes tags to remote.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Reverting and Deleting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revert &lt;commit_id&gt;</a:t>
            </a:r>
          </a:p>
          <a:p>
            <a:r>
              <a:t>Creates a new commit that undoes changes.</a:t>
            </a:r>
          </a:p>
          <a:p>
            <a:r>
              <a:t>git reset --hard HEAD~1</a:t>
            </a:r>
          </a:p>
          <a:p>
            <a:r>
              <a:t>Deletes last commit.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Ignore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.gitignore to exclude files:</a:t>
            </a:r>
          </a:p>
          <a:p>
            <a:r>
              <a:t>node_modules/</a:t>
            </a:r>
          </a:p>
          <a:p>
            <a:r>
              <a:t>*.log</a:t>
            </a:r>
          </a:p>
          <a:p>
            <a:r>
              <a:t>.env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Forking and 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Fork: Copy another repository.</a:t>
            </a:r>
          </a:p>
          <a:p>
            <a:r>
              <a:t>• Pull Request: Propose changes to be merged.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Write clear commit messages</a:t>
            </a:r>
          </a:p>
          <a:p>
            <a:r>
              <a:t>• Use branches for features</a:t>
            </a:r>
          </a:p>
          <a:p>
            <a:r>
              <a:t>• Pull before pushing</a:t>
            </a:r>
          </a:p>
          <a:p>
            <a:r>
              <a:t>• Use .gitignore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git rebase main</a:t>
            </a:r>
          </a:p>
          <a:p>
            <a:r>
              <a:t>• git rebase -i HEAD~3 (Squash commits)</a:t>
            </a:r>
          </a:p>
          <a:p>
            <a:r>
              <a:t>• git blame filename.txt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is essential for version control and collaboration.</a:t>
            </a:r>
          </a:p>
          <a:p>
            <a:r>
              <a:t>Mastering Git improves your workflow!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Windows: Download from git-scm.com</a:t>
            </a:r>
          </a:p>
          <a:p>
            <a:r>
              <a:t>Linux: sudo apt install git</a:t>
            </a:r>
          </a:p>
          <a:p>
            <a:r>
              <a:t>MacOS: brew install git</a:t>
            </a:r>
          </a:p>
          <a:p>
            <a:r>
              <a:t>Verify: git --version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 user details:</a:t>
            </a:r>
          </a:p>
          <a:p>
            <a:r>
              <a:t>git config --global user.name 'Your Name'</a:t>
            </a:r>
          </a:p>
          <a:p>
            <a:r>
              <a:t>git config --global user.email 'your.email@example.com'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Working Directory</a:t>
            </a:r>
          </a:p>
          <a:p>
            <a:r>
              <a:t>2. Staging Area</a:t>
            </a:r>
          </a:p>
          <a:p>
            <a:r>
              <a:t>3. Repository</a:t>
            </a:r>
          </a:p>
          <a:p>
            <a:r>
              <a:t>4. Remote Repository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init</a:t>
            </a:r>
          </a:p>
          <a:p>
            <a:r>
              <a:t>Creates a new Git repository in the project folder.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Cloning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clone &lt;repository_url&gt;</a:t>
            </a:r>
          </a:p>
          <a:p>
            <a:r>
              <a:t>Copies an existing repository from GitHub/GitLab.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Checking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status</a:t>
            </a:r>
          </a:p>
          <a:p>
            <a:r>
              <a:t>Shows the current state of the repository.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add filename.txt</a:t>
            </a:r>
          </a:p>
          <a:p>
            <a:r>
              <a:t>Stages a file for commit.</a:t>
            </a:r>
          </a:p>
          <a:p>
            <a:r>
              <a:t>git add .</a:t>
            </a:r>
          </a:p>
          <a:p>
            <a:r>
              <a:t>Stages all files.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</TotalTime>
  <Words>522</Words>
  <Application>Microsoft Office PowerPoint</Application>
  <PresentationFormat>On-screen Show (4:3)</PresentationFormat>
  <Paragraphs>112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Git Complete Guide</vt:lpstr>
      <vt:lpstr>Introduction to Git</vt:lpstr>
      <vt:lpstr>Installing Git</vt:lpstr>
      <vt:lpstr>Git Configuration</vt:lpstr>
      <vt:lpstr>Git Workflow</vt:lpstr>
      <vt:lpstr>Initializing a Repository</vt:lpstr>
      <vt:lpstr>Cloning a Repository</vt:lpstr>
      <vt:lpstr>Checking Status</vt:lpstr>
      <vt:lpstr>Adding Files</vt:lpstr>
      <vt:lpstr>Committing Changes</vt:lpstr>
      <vt:lpstr>Viewing History</vt:lpstr>
      <vt:lpstr>Checking Differences</vt:lpstr>
      <vt:lpstr>Undoing Changes</vt:lpstr>
      <vt:lpstr>Working with Branches</vt:lpstr>
      <vt:lpstr>Merging Branches</vt:lpstr>
      <vt:lpstr>Remote Repositories</vt:lpstr>
      <vt:lpstr>Handling Merge Conflicts</vt:lpstr>
      <vt:lpstr>Stashing Changes</vt:lpstr>
      <vt:lpstr>Deleting Files</vt:lpstr>
      <vt:lpstr>Tagging Commits</vt:lpstr>
      <vt:lpstr>Reverting and Deleting Commits</vt:lpstr>
      <vt:lpstr>Git Ignore</vt:lpstr>
      <vt:lpstr>Forking and Pull Requests</vt:lpstr>
      <vt:lpstr>Git Best Practices</vt:lpstr>
      <vt:lpstr>Advanced Git Commands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Vybhav Chakka</cp:lastModifiedBy>
  <cp:revision>2</cp:revision>
  <dcterms:created xsi:type="dcterms:W3CDTF">2013-01-27T09:14:16Z</dcterms:created>
  <dcterms:modified xsi:type="dcterms:W3CDTF">2025-02-26T08:48:17Z</dcterms:modified>
  <cp:category/>
</cp:coreProperties>
</file>