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9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2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2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69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9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16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1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2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4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SDLC is a process used by developers to create secure and high-quality software.</a:t>
            </a:r>
          </a:p>
          <a:p>
            <a:endParaRPr/>
          </a:p>
          <a:p>
            <a:r>
              <a:t>The number of stages may vary, but the general consensus includes seven basic stages.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SDLC provides a structured approach to software development.</a:t>
            </a:r>
          </a:p>
          <a:p>
            <a:r>
              <a:rPr dirty="0"/>
              <a:t> Ensures secure, high-quality, and efficient software.</a:t>
            </a:r>
          </a:p>
          <a:p>
            <a:r>
              <a:rPr dirty="0"/>
              <a:t> Iterative updates improve functionality and user experience over time.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904" y="915337"/>
            <a:ext cx="7082232" cy="2103166"/>
          </a:xfrm>
        </p:spPr>
        <p:txBody>
          <a:bodyPr>
            <a:normAutofit/>
          </a:bodyPr>
          <a:lstStyle/>
          <a:p>
            <a:r>
              <a:rPr sz="66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920181"/>
            <a:ext cx="6798736" cy="3014951"/>
          </a:xfrm>
        </p:spPr>
        <p:txBody>
          <a:bodyPr>
            <a:normAutofit/>
          </a:bodyPr>
          <a:lstStyle/>
          <a:p>
            <a:r>
              <a:rPr lang="en-US" sz="6000" dirty="0"/>
              <a:t>ANY QUESTIONS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 of the 7 stages of the SDLC">
            <a:extLst>
              <a:ext uri="{FF2B5EF4-FFF2-40B4-BE49-F238E27FC236}">
                <a16:creationId xmlns:a16="http://schemas.microsoft.com/office/drawing/2014/main" id="{4F77F801-B422-1EAB-0158-F5423A44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803910"/>
            <a:ext cx="6548284" cy="5250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453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1 -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Develop a basic plan based on business requirements.</a:t>
            </a:r>
          </a:p>
          <a:p>
            <a:r>
              <a:rPr dirty="0"/>
              <a:t> Set goals for application features and align them with business priorities.</a:t>
            </a:r>
          </a:p>
          <a:p>
            <a:r>
              <a:rPr dirty="0"/>
              <a:t>Identify unrealistic goals early.</a:t>
            </a:r>
          </a:p>
          <a:p>
            <a:r>
              <a:rPr dirty="0"/>
              <a:t> Effective communication between developers and stakeholders is crucial.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2 -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Translate high-level plans into actionable ideas.</a:t>
            </a:r>
          </a:p>
          <a:p>
            <a:r>
              <a:rPr dirty="0"/>
              <a:t> Perform technical analysis of plans.</a:t>
            </a:r>
          </a:p>
          <a:p>
            <a:r>
              <a:rPr dirty="0"/>
              <a:t>Decide on architecture, programming languages, and tools.</a:t>
            </a:r>
          </a:p>
          <a:p>
            <a:r>
              <a:rPr dirty="0"/>
              <a:t> End goal: A clear technical plan for development.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3 -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Focus on how the application behaves and looks from a user perspective.</a:t>
            </a:r>
          </a:p>
          <a:p>
            <a:r>
              <a:rPr dirty="0"/>
              <a:t>Sketch UI elements and determine user roles.</a:t>
            </a:r>
          </a:p>
          <a:p>
            <a:r>
              <a:rPr dirty="0"/>
              <a:t> Based on technical specifications from the analysis stage.</a:t>
            </a:r>
          </a:p>
          <a:p>
            <a:r>
              <a:rPr dirty="0"/>
              <a:t> Ensures clear understanding of user interaction with the app.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4 -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Also known as the development or coding stage.</a:t>
            </a:r>
          </a:p>
          <a:p>
            <a:r>
              <a:rPr dirty="0"/>
              <a:t>Writing actual code using defined tools and methodologies.</a:t>
            </a:r>
          </a:p>
          <a:p>
            <a:r>
              <a:rPr dirty="0"/>
              <a:t>CI/CD processes ensure smooth code integration.</a:t>
            </a:r>
          </a:p>
          <a:p>
            <a:r>
              <a:rPr dirty="0"/>
              <a:t>Establish coding standards for consistency and maintainability.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5 -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Assess application performance, load, security, and usability.</a:t>
            </a:r>
          </a:p>
          <a:p>
            <a:r>
              <a:rPr dirty="0"/>
              <a:t> Design tests aligned with project goals.</a:t>
            </a:r>
          </a:p>
          <a:p>
            <a:r>
              <a:rPr dirty="0"/>
              <a:t> Use automation tools (e.g., Selenium, Cucumber) for efficient testing.</a:t>
            </a:r>
          </a:p>
          <a:p>
            <a:r>
              <a:rPr dirty="0"/>
              <a:t> Address and fix issues before deployment.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6 -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Move the application to a production environment.</a:t>
            </a:r>
          </a:p>
          <a:p>
            <a:r>
              <a:t>• SaaS: Hosted in a production environment.</a:t>
            </a:r>
          </a:p>
          <a:p>
            <a:r>
              <a:t>• Local applications: Packaged and distributed.</a:t>
            </a:r>
          </a:p>
          <a:p>
            <a:r>
              <a:t>• Risk mitigation strategies: Blue/green deployment, canary releases, containerization.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7 -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•Continuous monitoring for issues in production.</a:t>
            </a:r>
          </a:p>
          <a:p>
            <a:r>
              <a:rPr dirty="0"/>
              <a:t> Collect user feedback for future updates.</a:t>
            </a:r>
          </a:p>
          <a:p>
            <a:r>
              <a:rPr dirty="0"/>
              <a:t> Iterative SDLC process ensures improvements over time.</a:t>
            </a:r>
          </a:p>
          <a:p>
            <a:r>
              <a:rPr dirty="0"/>
              <a:t>Maintenance continues until the application is replaced or retired.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369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Introduction</vt:lpstr>
      <vt:lpstr>PowerPoint Presentation</vt:lpstr>
      <vt:lpstr>Stage 1 - Planning</vt:lpstr>
      <vt:lpstr>Stage 2 - Analysis</vt:lpstr>
      <vt:lpstr>Stage 3 - Design</vt:lpstr>
      <vt:lpstr>Stage 4 - Implementation</vt:lpstr>
      <vt:lpstr>Stage 5 - Testing</vt:lpstr>
      <vt:lpstr>Stage 6 - Deployment</vt:lpstr>
      <vt:lpstr>Stage 7 - Maintenance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Vybhav Chakka</cp:lastModifiedBy>
  <cp:revision>4</cp:revision>
  <dcterms:created xsi:type="dcterms:W3CDTF">2013-01-27T09:14:16Z</dcterms:created>
  <dcterms:modified xsi:type="dcterms:W3CDTF">2025-02-24T16:34:48Z</dcterms:modified>
  <cp:category/>
</cp:coreProperties>
</file>